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78" r:id="rId7"/>
    <p:sldMasterId id="2147483691" r:id="rId8"/>
    <p:sldMasterId id="2147483697" r:id="rId9"/>
    <p:sldMasterId id="2147483703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</p:sldIdLst>
  <p:sldSz cy="6858000" cx="9144000"/>
  <p:notesSz cx="6858000" cy="9144000"/>
  <p:embeddedFontLst>
    <p:embeddedFont>
      <p:font typeface="Ubuntu"/>
      <p:regular r:id="rId28"/>
      <p:bold r:id="rId29"/>
      <p:italic r:id="rId30"/>
      <p:boldItalic r:id="rId31"/>
    </p:embeddedFont>
    <p:embeddedFont>
      <p:font typeface="Ubuntu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6" roundtripDataSignature="AMtx7mgeC5hvOobMvwAx6+S1UA4H+rSV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AD2B3D9-AA65-449D-A52E-DBC3093DB9B6}">
  <a:tblStyle styleId="{DAD2B3D9-AA65-449D-A52E-DBC3093DB9B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font" Target="fonts/Ubuntu-regular.fntdata"/><Relationship Id="rId27" Type="http://schemas.openxmlformats.org/officeDocument/2006/relationships/slide" Target="slides/slide16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Ubuntu-bold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Ubuntu-boldItalic.fntdata"/><Relationship Id="rId30" Type="http://schemas.openxmlformats.org/officeDocument/2006/relationships/font" Target="fonts/Ubuntu-italic.fntdata"/><Relationship Id="rId11" Type="http://schemas.openxmlformats.org/officeDocument/2006/relationships/notesMaster" Target="notesMasters/notesMaster1.xml"/><Relationship Id="rId33" Type="http://schemas.openxmlformats.org/officeDocument/2006/relationships/font" Target="fonts/UbuntuMedium-bold.fntdata"/><Relationship Id="rId10" Type="http://schemas.openxmlformats.org/officeDocument/2006/relationships/slideMaster" Target="slideMasters/slideMaster6.xml"/><Relationship Id="rId32" Type="http://schemas.openxmlformats.org/officeDocument/2006/relationships/font" Target="fonts/UbuntuMedium-regular.fntdata"/><Relationship Id="rId13" Type="http://schemas.openxmlformats.org/officeDocument/2006/relationships/slide" Target="slides/slide2.xml"/><Relationship Id="rId35" Type="http://schemas.openxmlformats.org/officeDocument/2006/relationships/font" Target="fonts/UbuntuMedium-boldItalic.fntdata"/><Relationship Id="rId12" Type="http://schemas.openxmlformats.org/officeDocument/2006/relationships/slide" Target="slides/slide1.xml"/><Relationship Id="rId34" Type="http://schemas.openxmlformats.org/officeDocument/2006/relationships/font" Target="fonts/UbuntuMedium-italic.fntdata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36" Type="http://customschemas.google.com/relationships/presentationmetadata" Target="metadata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0" name="Google Shape;36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1" name="Google Shape;42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7" name="Google Shape;42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9" name="Google Shape;36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5" name="Google Shape;37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https://www.youtube.com/watch?v=qGN_HZA7ckE</a:t>
            </a:r>
            <a:endParaRPr/>
          </a:p>
        </p:txBody>
      </p:sp>
      <p:sp>
        <p:nvSpPr>
          <p:cNvPr id="382" name="Google Shape;382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9" name="Google Shape;38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5" name="Google Shape;39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19" name="Google Shape;19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20" name="Google Shape;20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21" name="Google Shape;21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22" name="Google Shape;22;p1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2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8" name="Google Shape;78;p4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/>
          <p:nvPr>
            <p:ph type="title"/>
          </p:nvPr>
        </p:nvSpPr>
        <p:spPr>
          <a:xfrm rot="5400000">
            <a:off x="4433888" y="2071688"/>
            <a:ext cx="5980112" cy="2068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" type="body"/>
          </p:nvPr>
        </p:nvSpPr>
        <p:spPr>
          <a:xfrm rot="5400000">
            <a:off x="218282" y="76994"/>
            <a:ext cx="5980112" cy="60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4" name="Google Shape;84;p4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，文字及物件" type="txAndObj">
  <p:cSld name="TEXT_AND_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4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8" name="Google Shape;88;p44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9" name="Google Shape;89;p4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90" name="Google Shape;90;p4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91" name="Google Shape;91;p4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5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95" name="Google Shape;95;p4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96" name="Google Shape;96;p4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 - 水平" showMasterSp="0" type="tx">
  <p:cSld name="TITLE_AND_BOD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6"/>
          <p:cNvSpPr/>
          <p:nvPr/>
        </p:nvSpPr>
        <p:spPr>
          <a:xfrm rot="-5400000">
            <a:off x="5043488" y="5537200"/>
            <a:ext cx="1155700" cy="0"/>
          </a:xfrm>
          <a:custGeom>
            <a:rect b="b" l="l" r="r" t="t"/>
            <a:pathLst>
              <a:path extrusionOk="0" h="1"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">
            <a:solidFill>
              <a:srgbClr val="444444">
                <a:alpha val="29411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6"/>
          <p:cNvSpPr/>
          <p:nvPr/>
        </p:nvSpPr>
        <p:spPr>
          <a:xfrm>
            <a:off x="357188" y="6419850"/>
            <a:ext cx="8437562" cy="0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">
            <a:solidFill>
              <a:srgbClr val="444444">
                <a:alpha val="29411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6"/>
          <p:cNvSpPr/>
          <p:nvPr/>
        </p:nvSpPr>
        <p:spPr>
          <a:xfrm>
            <a:off x="357188" y="4660900"/>
            <a:ext cx="8437562" cy="0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">
            <a:solidFill>
              <a:srgbClr val="444444">
                <a:alpha val="29411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6"/>
          <p:cNvSpPr/>
          <p:nvPr/>
        </p:nvSpPr>
        <p:spPr>
          <a:xfrm rot="-5400000">
            <a:off x="5043488" y="5537200"/>
            <a:ext cx="1155700" cy="0"/>
          </a:xfrm>
          <a:custGeom>
            <a:rect b="b" l="l" r="r" t="t"/>
            <a:pathLst>
              <a:path extrusionOk="0" h="1" w="2160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">
            <a:solidFill>
              <a:srgbClr val="444444">
                <a:alpha val="29411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6"/>
          <p:cNvSpPr txBox="1"/>
          <p:nvPr>
            <p:ph type="title"/>
          </p:nvPr>
        </p:nvSpPr>
        <p:spPr>
          <a:xfrm>
            <a:off x="357187" y="4697015"/>
            <a:ext cx="5063133" cy="1696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6"/>
          <p:cNvSpPr txBox="1"/>
          <p:nvPr>
            <p:ph idx="1" type="body"/>
          </p:nvPr>
        </p:nvSpPr>
        <p:spPr>
          <a:xfrm>
            <a:off x="5822156" y="4697015"/>
            <a:ext cx="2982516" cy="1696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Images, Captions &amp; Texts">
  <p:cSld name="5 Images, Captions &amp; Tex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7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556272"/>
              </a:buClr>
              <a:buSzPts val="1000"/>
              <a:buFont typeface="Calibri"/>
              <a:buNone/>
              <a:defRPr b="0" sz="1000">
                <a:solidFill>
                  <a:srgbClr val="55627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7" name="Google Shape;107;p47"/>
          <p:cNvSpPr txBox="1"/>
          <p:nvPr>
            <p:ph idx="1" type="body"/>
          </p:nvPr>
        </p:nvSpPr>
        <p:spPr>
          <a:xfrm>
            <a:off x="465145" y="4462028"/>
            <a:ext cx="1552830" cy="11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8450" lvl="0" marL="4572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8" name="Google Shape;108;p47"/>
          <p:cNvSpPr txBox="1"/>
          <p:nvPr>
            <p:ph idx="2" type="body"/>
          </p:nvPr>
        </p:nvSpPr>
        <p:spPr>
          <a:xfrm>
            <a:off x="465145" y="3834515"/>
            <a:ext cx="1552830" cy="498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 Medium"/>
              <a:buChar char="•"/>
              <a:defRPr sz="16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9" name="Google Shape;109;p47"/>
          <p:cNvSpPr/>
          <p:nvPr/>
        </p:nvSpPr>
        <p:spPr>
          <a:xfrm>
            <a:off x="856924" y="4312648"/>
            <a:ext cx="769272" cy="48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25600" lIns="51200" spcFirstLastPara="1" rIns="51200" wrap="square" tIns="2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7"/>
          <p:cNvSpPr/>
          <p:nvPr>
            <p:ph idx="3" type="pic"/>
          </p:nvPr>
        </p:nvSpPr>
        <p:spPr>
          <a:xfrm>
            <a:off x="633804" y="1762641"/>
            <a:ext cx="1215512" cy="1925182"/>
          </a:xfrm>
          <a:prstGeom prst="rect">
            <a:avLst/>
          </a:prstGeom>
          <a:solidFill>
            <a:srgbClr val="FEEFC9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509"/>
              </a:srgbClr>
            </a:outerShdw>
          </a:effectLst>
        </p:spPr>
      </p:sp>
      <p:sp>
        <p:nvSpPr>
          <p:cNvPr id="111" name="Google Shape;111;p47"/>
          <p:cNvSpPr/>
          <p:nvPr>
            <p:ph idx="4" type="pic"/>
          </p:nvPr>
        </p:nvSpPr>
        <p:spPr>
          <a:xfrm>
            <a:off x="2290119" y="1786091"/>
            <a:ext cx="1215512" cy="1925182"/>
          </a:xfrm>
          <a:prstGeom prst="rect">
            <a:avLst/>
          </a:prstGeom>
          <a:solidFill>
            <a:srgbClr val="DEEFF4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509"/>
              </a:srgbClr>
            </a:outerShdw>
          </a:effectLst>
        </p:spPr>
      </p:sp>
      <p:sp>
        <p:nvSpPr>
          <p:cNvPr id="112" name="Google Shape;112;p47"/>
          <p:cNvSpPr/>
          <p:nvPr>
            <p:ph idx="5" type="pic"/>
          </p:nvPr>
        </p:nvSpPr>
        <p:spPr>
          <a:xfrm>
            <a:off x="3955227" y="1809540"/>
            <a:ext cx="1215512" cy="1925182"/>
          </a:xfrm>
          <a:prstGeom prst="rect">
            <a:avLst/>
          </a:prstGeom>
          <a:solidFill>
            <a:srgbClr val="FADFE3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509"/>
              </a:srgbClr>
            </a:outerShdw>
          </a:effectLst>
        </p:spPr>
      </p:sp>
      <p:sp>
        <p:nvSpPr>
          <p:cNvPr id="113" name="Google Shape;113;p47"/>
          <p:cNvSpPr/>
          <p:nvPr>
            <p:ph idx="6" type="pic"/>
          </p:nvPr>
        </p:nvSpPr>
        <p:spPr>
          <a:xfrm>
            <a:off x="5637919" y="1809540"/>
            <a:ext cx="1215512" cy="1925182"/>
          </a:xfrm>
          <a:prstGeom prst="rect">
            <a:avLst/>
          </a:prstGeom>
          <a:solidFill>
            <a:srgbClr val="FAE6DB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509"/>
              </a:srgbClr>
            </a:outerShdw>
          </a:effectLst>
        </p:spPr>
      </p:sp>
      <p:sp>
        <p:nvSpPr>
          <p:cNvPr id="114" name="Google Shape;114;p47"/>
          <p:cNvSpPr txBox="1"/>
          <p:nvPr>
            <p:ph idx="7" type="body"/>
          </p:nvPr>
        </p:nvSpPr>
        <p:spPr>
          <a:xfrm>
            <a:off x="2121460" y="4485478"/>
            <a:ext cx="1552830" cy="11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8450" lvl="0" marL="4572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5" name="Google Shape;115;p47"/>
          <p:cNvSpPr txBox="1"/>
          <p:nvPr>
            <p:ph idx="8" type="body"/>
          </p:nvPr>
        </p:nvSpPr>
        <p:spPr>
          <a:xfrm>
            <a:off x="2121460" y="3857965"/>
            <a:ext cx="1552830" cy="498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 Medium"/>
              <a:buChar char="•"/>
              <a:defRPr sz="16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6" name="Google Shape;116;p47"/>
          <p:cNvSpPr/>
          <p:nvPr/>
        </p:nvSpPr>
        <p:spPr>
          <a:xfrm>
            <a:off x="2513239" y="4336098"/>
            <a:ext cx="769272" cy="48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25600" lIns="51200" spcFirstLastPara="1" rIns="51200" wrap="square" tIns="2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7"/>
          <p:cNvSpPr txBox="1"/>
          <p:nvPr>
            <p:ph idx="9" type="body"/>
          </p:nvPr>
        </p:nvSpPr>
        <p:spPr>
          <a:xfrm>
            <a:off x="3786568" y="4508927"/>
            <a:ext cx="1552830" cy="11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8450" lvl="0" marL="4572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8" name="Google Shape;118;p47"/>
          <p:cNvSpPr txBox="1"/>
          <p:nvPr>
            <p:ph idx="13" type="body"/>
          </p:nvPr>
        </p:nvSpPr>
        <p:spPr>
          <a:xfrm>
            <a:off x="3786568" y="3881414"/>
            <a:ext cx="1552830" cy="498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 Medium"/>
              <a:buChar char="•"/>
              <a:defRPr sz="16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9" name="Google Shape;119;p47"/>
          <p:cNvSpPr/>
          <p:nvPr/>
        </p:nvSpPr>
        <p:spPr>
          <a:xfrm>
            <a:off x="4178347" y="4359547"/>
            <a:ext cx="769272" cy="48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25600" lIns="51200" spcFirstLastPara="1" rIns="51200" wrap="square" tIns="2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7"/>
          <p:cNvSpPr txBox="1"/>
          <p:nvPr>
            <p:ph idx="14" type="body"/>
          </p:nvPr>
        </p:nvSpPr>
        <p:spPr>
          <a:xfrm>
            <a:off x="5469260" y="4508927"/>
            <a:ext cx="1552830" cy="11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8450" lvl="0" marL="4572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1" name="Google Shape;121;p47"/>
          <p:cNvSpPr txBox="1"/>
          <p:nvPr>
            <p:ph idx="15" type="body"/>
          </p:nvPr>
        </p:nvSpPr>
        <p:spPr>
          <a:xfrm>
            <a:off x="5469260" y="3881414"/>
            <a:ext cx="1552830" cy="498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 Medium"/>
              <a:buChar char="•"/>
              <a:defRPr sz="16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2" name="Google Shape;122;p47"/>
          <p:cNvSpPr/>
          <p:nvPr/>
        </p:nvSpPr>
        <p:spPr>
          <a:xfrm>
            <a:off x="5861039" y="4359547"/>
            <a:ext cx="769272" cy="48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25600" lIns="51200" spcFirstLastPara="1" rIns="51200" wrap="square" tIns="2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7"/>
          <p:cNvSpPr txBox="1"/>
          <p:nvPr>
            <p:ph idx="16" type="body"/>
          </p:nvPr>
        </p:nvSpPr>
        <p:spPr>
          <a:xfrm>
            <a:off x="7135575" y="4516745"/>
            <a:ext cx="1552830" cy="11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8450" lvl="0" marL="4572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4" name="Google Shape;124;p47"/>
          <p:cNvSpPr txBox="1"/>
          <p:nvPr>
            <p:ph idx="17" type="body"/>
          </p:nvPr>
        </p:nvSpPr>
        <p:spPr>
          <a:xfrm>
            <a:off x="7135575" y="3889231"/>
            <a:ext cx="1552830" cy="498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 Medium"/>
              <a:buChar char="•"/>
              <a:defRPr sz="160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5" name="Google Shape;125;p47"/>
          <p:cNvSpPr/>
          <p:nvPr/>
        </p:nvSpPr>
        <p:spPr>
          <a:xfrm>
            <a:off x="7527354" y="4367364"/>
            <a:ext cx="769272" cy="48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25600" lIns="51200" spcFirstLastPara="1" rIns="51200" wrap="square" tIns="2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7"/>
          <p:cNvSpPr/>
          <p:nvPr>
            <p:ph idx="18" type="pic"/>
          </p:nvPr>
        </p:nvSpPr>
        <p:spPr>
          <a:xfrm>
            <a:off x="7304234" y="1817357"/>
            <a:ext cx="1215512" cy="1925182"/>
          </a:xfrm>
          <a:prstGeom prst="rect">
            <a:avLst/>
          </a:prstGeom>
          <a:solidFill>
            <a:srgbClr val="F3D9D9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509"/>
              </a:srgbClr>
            </a:outerShdw>
          </a:effectLst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名言語錄" showMasterSp="0">
  <p:cSld name="名言語錄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8"/>
          <p:cNvSpPr txBox="1"/>
          <p:nvPr>
            <p:ph idx="1" type="body"/>
          </p:nvPr>
        </p:nvSpPr>
        <p:spPr>
          <a:xfrm>
            <a:off x="375047" y="4196955"/>
            <a:ext cx="839390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i="1"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9" name="Google Shape;129;p48"/>
          <p:cNvSpPr txBox="1"/>
          <p:nvPr>
            <p:ph idx="2" type="body"/>
          </p:nvPr>
        </p:nvSpPr>
        <p:spPr>
          <a:xfrm>
            <a:off x="892971" y="3010647"/>
            <a:ext cx="73580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0" name="Google Shape;130;p4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9"/>
          <p:cNvSpPr txBox="1"/>
          <p:nvPr>
            <p:ph type="ctrTitle"/>
          </p:nvPr>
        </p:nvSpPr>
        <p:spPr>
          <a:xfrm>
            <a:off x="642938" y="1997274"/>
            <a:ext cx="7286625" cy="1378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9"/>
          <p:cNvSpPr txBox="1"/>
          <p:nvPr>
            <p:ph idx="1" type="subTitle"/>
          </p:nvPr>
        </p:nvSpPr>
        <p:spPr>
          <a:xfrm>
            <a:off x="1285875" y="3643312"/>
            <a:ext cx="6000750" cy="164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262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49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9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9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0"/>
          <p:cNvSpPr txBox="1"/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0"/>
          <p:cNvSpPr txBox="1"/>
          <p:nvPr>
            <p:ph idx="1" type="body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50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50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0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1"/>
          <p:cNvSpPr txBox="1"/>
          <p:nvPr>
            <p:ph type="title"/>
          </p:nvPr>
        </p:nvSpPr>
        <p:spPr>
          <a:xfrm>
            <a:off x="677168" y="4131469"/>
            <a:ext cx="7286625" cy="1276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  <a:defRPr b="1" sz="37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1"/>
          <p:cNvSpPr txBox="1"/>
          <p:nvPr>
            <p:ph idx="1" type="body"/>
          </p:nvPr>
        </p:nvSpPr>
        <p:spPr>
          <a:xfrm>
            <a:off x="677168" y="2725044"/>
            <a:ext cx="7286625" cy="1406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 sz="1875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38"/>
              </a:spcBef>
              <a:spcAft>
                <a:spcPts val="0"/>
              </a:spcAft>
              <a:buClr>
                <a:srgbClr val="888888"/>
              </a:buClr>
              <a:buSzPts val="1688"/>
              <a:buNone/>
              <a:defRPr sz="1687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6" name="Google Shape;156;p51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51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51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/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52"/>
          <p:cNvSpPr txBox="1"/>
          <p:nvPr>
            <p:ph idx="1" type="body"/>
          </p:nvPr>
        </p:nvSpPr>
        <p:spPr>
          <a:xfrm>
            <a:off x="428625" y="1500188"/>
            <a:ext cx="3786188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5287" lvl="0" marL="45720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Char char="•"/>
              <a:defRPr sz="2625"/>
            </a:lvl1pPr>
            <a:lvl2pPr indent="-371475" lvl="1" marL="9144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–"/>
              <a:defRPr sz="2250"/>
            </a:lvl2pPr>
            <a:lvl3pPr indent="-347662" lvl="2" marL="1371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3pPr>
            <a:lvl4pPr indent="-335788" lvl="3" marL="1828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–"/>
              <a:defRPr sz="1687"/>
            </a:lvl4pPr>
            <a:lvl5pPr indent="-335788" lvl="4" marL="22860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»"/>
              <a:defRPr sz="1687"/>
            </a:lvl5pPr>
            <a:lvl6pPr indent="-335788" lvl="5" marL="27432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6pPr>
            <a:lvl7pPr indent="-335788" lvl="6" marL="32004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7pPr>
            <a:lvl8pPr indent="-335788" lvl="7" marL="3657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8pPr>
            <a:lvl9pPr indent="-335788" lvl="8" marL="4114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9pPr>
          </a:lstStyle>
          <a:p/>
        </p:txBody>
      </p:sp>
      <p:sp>
        <p:nvSpPr>
          <p:cNvPr id="162" name="Google Shape;162;p52"/>
          <p:cNvSpPr txBox="1"/>
          <p:nvPr>
            <p:ph idx="2" type="body"/>
          </p:nvPr>
        </p:nvSpPr>
        <p:spPr>
          <a:xfrm>
            <a:off x="4357687" y="1500188"/>
            <a:ext cx="3786188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5287" lvl="0" marL="45720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Char char="•"/>
              <a:defRPr sz="2625"/>
            </a:lvl1pPr>
            <a:lvl2pPr indent="-371475" lvl="1" marL="9144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–"/>
              <a:defRPr sz="2250"/>
            </a:lvl2pPr>
            <a:lvl3pPr indent="-347662" lvl="2" marL="1371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3pPr>
            <a:lvl4pPr indent="-335788" lvl="3" marL="1828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–"/>
              <a:defRPr sz="1687"/>
            </a:lvl4pPr>
            <a:lvl5pPr indent="-335788" lvl="4" marL="22860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»"/>
              <a:defRPr sz="1687"/>
            </a:lvl5pPr>
            <a:lvl6pPr indent="-335788" lvl="5" marL="27432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6pPr>
            <a:lvl7pPr indent="-335788" lvl="6" marL="32004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7pPr>
            <a:lvl8pPr indent="-335788" lvl="7" marL="3657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8pPr>
            <a:lvl9pPr indent="-335788" lvl="8" marL="4114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9pPr>
          </a:lstStyle>
          <a:p/>
        </p:txBody>
      </p:sp>
      <p:sp>
        <p:nvSpPr>
          <p:cNvPr id="163" name="Google Shape;163;p52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52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52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3"/>
          <p:cNvSpPr txBox="1"/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2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53"/>
          <p:cNvSpPr txBox="1"/>
          <p:nvPr>
            <p:ph idx="1" type="body"/>
          </p:nvPr>
        </p:nvSpPr>
        <p:spPr>
          <a:xfrm>
            <a:off x="428625" y="1439168"/>
            <a:ext cx="3787676" cy="599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1" sz="2250"/>
            </a:lvl1pPr>
            <a:lvl2pPr indent="-228600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  <a:defRPr b="1" sz="1875"/>
            </a:lvl2pPr>
            <a:lvl3pPr indent="-228600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None/>
              <a:defRPr b="1" sz="1687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9pPr>
          </a:lstStyle>
          <a:p/>
        </p:txBody>
      </p:sp>
      <p:sp>
        <p:nvSpPr>
          <p:cNvPr id="169" name="Google Shape;169;p53"/>
          <p:cNvSpPr txBox="1"/>
          <p:nvPr>
            <p:ph idx="2" type="body"/>
          </p:nvPr>
        </p:nvSpPr>
        <p:spPr>
          <a:xfrm>
            <a:off x="428625" y="2038945"/>
            <a:ext cx="3787676" cy="3704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 sz="2250"/>
            </a:lvl1pPr>
            <a:lvl2pPr indent="-347662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–"/>
              <a:defRPr sz="1875"/>
            </a:lvl2pPr>
            <a:lvl3pPr indent="-335788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0" name="Google Shape;170;p53"/>
          <p:cNvSpPr txBox="1"/>
          <p:nvPr>
            <p:ph idx="3" type="body"/>
          </p:nvPr>
        </p:nvSpPr>
        <p:spPr>
          <a:xfrm>
            <a:off x="4354711" y="1439168"/>
            <a:ext cx="3789164" cy="599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1" sz="2250"/>
            </a:lvl1pPr>
            <a:lvl2pPr indent="-228600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  <a:defRPr b="1" sz="1875"/>
            </a:lvl2pPr>
            <a:lvl3pPr indent="-228600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None/>
              <a:defRPr b="1" sz="1687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9pPr>
          </a:lstStyle>
          <a:p/>
        </p:txBody>
      </p:sp>
      <p:sp>
        <p:nvSpPr>
          <p:cNvPr id="171" name="Google Shape;171;p53"/>
          <p:cNvSpPr txBox="1"/>
          <p:nvPr>
            <p:ph idx="4" type="body"/>
          </p:nvPr>
        </p:nvSpPr>
        <p:spPr>
          <a:xfrm>
            <a:off x="4354711" y="2038945"/>
            <a:ext cx="3789164" cy="3704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 sz="2250"/>
            </a:lvl1pPr>
            <a:lvl2pPr indent="-347662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–"/>
              <a:defRPr sz="1875"/>
            </a:lvl2pPr>
            <a:lvl3pPr indent="-335788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2" name="Google Shape;172;p53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53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53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4"/>
          <p:cNvSpPr txBox="1"/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54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4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54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5"/>
          <p:cNvSpPr txBox="1"/>
          <p:nvPr>
            <p:ph type="title"/>
          </p:nvPr>
        </p:nvSpPr>
        <p:spPr>
          <a:xfrm>
            <a:off x="428626" y="255984"/>
            <a:ext cx="2820293" cy="10894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  <a:defRPr b="1" sz="18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5"/>
          <p:cNvSpPr txBox="1"/>
          <p:nvPr>
            <p:ph idx="1" type="body"/>
          </p:nvPr>
        </p:nvSpPr>
        <p:spPr>
          <a:xfrm>
            <a:off x="3351609" y="255985"/>
            <a:ext cx="4792266" cy="548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indent="-395287" lvl="1" marL="91440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Char char="–"/>
              <a:defRPr sz="2625"/>
            </a:lvl2pPr>
            <a:lvl3pPr indent="-371475" lvl="2" marL="13716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 sz="2250"/>
            </a:lvl3pPr>
            <a:lvl4pPr indent="-347662" lvl="3" marL="18288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–"/>
              <a:defRPr sz="1875"/>
            </a:lvl4pPr>
            <a:lvl5pPr indent="-347662" lvl="4" marL="22860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»"/>
              <a:defRPr sz="1875"/>
            </a:lvl5pPr>
            <a:lvl6pPr indent="-347662" lvl="5" marL="27432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6pPr>
            <a:lvl7pPr indent="-347662" lvl="6" marL="3200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7pPr>
            <a:lvl8pPr indent="-347662" lvl="7" marL="3657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8pPr>
            <a:lvl9pPr indent="-347662" lvl="8" marL="41148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9pPr>
          </a:lstStyle>
          <a:p/>
        </p:txBody>
      </p:sp>
      <p:sp>
        <p:nvSpPr>
          <p:cNvPr id="183" name="Google Shape;183;p55"/>
          <p:cNvSpPr txBox="1"/>
          <p:nvPr>
            <p:ph idx="2" type="body"/>
          </p:nvPr>
        </p:nvSpPr>
        <p:spPr>
          <a:xfrm>
            <a:off x="428626" y="1345406"/>
            <a:ext cx="2820293" cy="4397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3"/>
              </a:spcBef>
              <a:spcAft>
                <a:spcPts val="0"/>
              </a:spcAft>
              <a:buClr>
                <a:schemeClr val="dk1"/>
              </a:buClr>
              <a:buSzPts val="1313"/>
              <a:buNone/>
              <a:defRPr sz="1313"/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38"/>
              <a:buNone/>
              <a:defRPr sz="938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5pPr>
            <a:lvl6pPr indent="-228600" lvl="5" marL="27432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6pPr>
            <a:lvl7pPr indent="-228600" lvl="6" marL="32004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7pPr>
            <a:lvl8pPr indent="-228600" lvl="7" marL="36576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8pPr>
            <a:lvl9pPr indent="-228600" lvl="8" marL="4114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9pPr>
          </a:lstStyle>
          <a:p/>
        </p:txBody>
      </p:sp>
      <p:sp>
        <p:nvSpPr>
          <p:cNvPr id="184" name="Google Shape;184;p55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55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5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6"/>
          <p:cNvSpPr txBox="1"/>
          <p:nvPr>
            <p:ph type="title"/>
          </p:nvPr>
        </p:nvSpPr>
        <p:spPr>
          <a:xfrm>
            <a:off x="1680270" y="4500562"/>
            <a:ext cx="5143500" cy="5313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  <a:defRPr b="1" sz="18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6"/>
          <p:cNvSpPr/>
          <p:nvPr>
            <p:ph idx="2" type="pic"/>
          </p:nvPr>
        </p:nvSpPr>
        <p:spPr>
          <a:xfrm>
            <a:off x="1680270" y="574477"/>
            <a:ext cx="5143500" cy="3857625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56"/>
          <p:cNvSpPr txBox="1"/>
          <p:nvPr>
            <p:ph idx="1" type="body"/>
          </p:nvPr>
        </p:nvSpPr>
        <p:spPr>
          <a:xfrm>
            <a:off x="1680270" y="5031879"/>
            <a:ext cx="5143500" cy="754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3"/>
              </a:spcBef>
              <a:spcAft>
                <a:spcPts val="0"/>
              </a:spcAft>
              <a:buClr>
                <a:schemeClr val="dk1"/>
              </a:buClr>
              <a:buSzPts val="1313"/>
              <a:buNone/>
              <a:defRPr sz="1313"/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38"/>
              <a:buNone/>
              <a:defRPr sz="938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5pPr>
            <a:lvl6pPr indent="-228600" lvl="5" marL="27432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6pPr>
            <a:lvl7pPr indent="-228600" lvl="6" marL="32004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7pPr>
            <a:lvl8pPr indent="-228600" lvl="7" marL="36576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8pPr>
            <a:lvl9pPr indent="-228600" lvl="8" marL="4114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9pPr>
          </a:lstStyle>
          <a:p/>
        </p:txBody>
      </p:sp>
      <p:sp>
        <p:nvSpPr>
          <p:cNvPr id="191" name="Google Shape;191;p56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56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6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7"/>
          <p:cNvSpPr txBox="1"/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57"/>
          <p:cNvSpPr txBox="1"/>
          <p:nvPr>
            <p:ph idx="1" type="body"/>
          </p:nvPr>
        </p:nvSpPr>
        <p:spPr>
          <a:xfrm rot="5400000">
            <a:off x="2164705" y="-235892"/>
            <a:ext cx="4243090" cy="771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57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57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57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8"/>
          <p:cNvSpPr txBox="1"/>
          <p:nvPr>
            <p:ph type="title"/>
          </p:nvPr>
        </p:nvSpPr>
        <p:spPr>
          <a:xfrm rot="5400000">
            <a:off x="4436566" y="2035969"/>
            <a:ext cx="5485805" cy="192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8"/>
          <p:cNvSpPr txBox="1"/>
          <p:nvPr>
            <p:ph idx="1" type="body"/>
          </p:nvPr>
        </p:nvSpPr>
        <p:spPr>
          <a:xfrm rot="5400000">
            <a:off x="507504" y="178594"/>
            <a:ext cx="5485805" cy="564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58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58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58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+ image">
  <p:cSld name="1 column + image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9"/>
          <p:cNvSpPr txBox="1"/>
          <p:nvPr>
            <p:ph type="title"/>
          </p:nvPr>
        </p:nvSpPr>
        <p:spPr>
          <a:xfrm>
            <a:off x="4572002" y="1212069"/>
            <a:ext cx="3639598" cy="85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8425" lIns="98425" spcFirstLastPara="1" rIns="98425" wrap="square" tIns="98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2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59"/>
          <p:cNvSpPr txBox="1"/>
          <p:nvPr>
            <p:ph idx="1" type="body"/>
          </p:nvPr>
        </p:nvSpPr>
        <p:spPr>
          <a:xfrm>
            <a:off x="4572002" y="2034341"/>
            <a:ext cx="3639598" cy="37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8425" lIns="98425" spcFirstLastPara="1" rIns="98425" wrap="square" tIns="98425">
            <a:normAutofit/>
          </a:bodyPr>
          <a:lstStyle>
            <a:lvl1pPr indent="-36195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6195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6195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indent="-36195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6" name="Google Shape;36;p3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" showMasterSp="0" type="tx">
  <p:cSld name="TITLE_AND_BODY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8" name="Google Shape;228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" type="secHead">
  <p:cSld name="SECTION_HEADER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icrosoft JhengHe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4" name="Google Shape;234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2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0" name="Google Shape;240;p2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1" name="Google Shape;24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2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7" name="Google Shape;247;p2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48" name="Google Shape;248;p2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9" name="Google Shape;249;p2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50" name="Google Shape;250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2" name="Google Shape;262;p30"/>
          <p:cNvSpPr/>
          <p:nvPr/>
        </p:nvSpPr>
        <p:spPr>
          <a:xfrm>
            <a:off x="-10716" y="4341564"/>
            <a:ext cx="9154716" cy="25164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66" name="Google Shape;266;p3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67" name="Google Shape;267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showMasterSp="0" type="picTx">
  <p:cSld name="PICTURE_WITH_CAPTION_TEX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3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74" name="Google Shape;274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40" name="Google Shape;40;p3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3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imple">
  <p:cSld name="Title - Simple">
    <p:bg>
      <p:bgPr>
        <a:solidFill>
          <a:schemeClr val="accen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1"/>
          <p:cNvSpPr txBox="1"/>
          <p:nvPr>
            <p:ph idx="1" type="body"/>
          </p:nvPr>
        </p:nvSpPr>
        <p:spPr>
          <a:xfrm>
            <a:off x="2920219" y="2930373"/>
            <a:ext cx="3303562" cy="498098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 Medium"/>
              <a:buNone/>
              <a:defRPr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61"/>
          <p:cNvSpPr txBox="1"/>
          <p:nvPr>
            <p:ph idx="2" type="body"/>
          </p:nvPr>
        </p:nvSpPr>
        <p:spPr>
          <a:xfrm>
            <a:off x="2920219" y="3428470"/>
            <a:ext cx="3303562" cy="134187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61"/>
          <p:cNvSpPr/>
          <p:nvPr>
            <p:ph idx="3" type="pic"/>
          </p:nvPr>
        </p:nvSpPr>
        <p:spPr>
          <a:xfrm>
            <a:off x="4262189" y="1939620"/>
            <a:ext cx="619622" cy="8262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&amp; Text">
  <p:cSld name="Heading &amp; Text">
    <p:bg>
      <p:bgPr>
        <a:solidFill>
          <a:schemeClr val="accen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2"/>
          <p:cNvSpPr txBox="1"/>
          <p:nvPr>
            <p:ph idx="1" type="body"/>
          </p:nvPr>
        </p:nvSpPr>
        <p:spPr>
          <a:xfrm>
            <a:off x="1273632" y="1054867"/>
            <a:ext cx="6596743" cy="2132417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Ubuntu Medium"/>
              <a:buNone/>
              <a:defRPr sz="34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62"/>
          <p:cNvSpPr txBox="1"/>
          <p:nvPr>
            <p:ph idx="2" type="body"/>
          </p:nvPr>
        </p:nvSpPr>
        <p:spPr>
          <a:xfrm>
            <a:off x="4643010" y="3428471"/>
            <a:ext cx="3673676" cy="305482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62"/>
          <p:cNvSpPr/>
          <p:nvPr/>
        </p:nvSpPr>
        <p:spPr>
          <a:xfrm>
            <a:off x="4248000" y="3533431"/>
            <a:ext cx="324000" cy="432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0" name="Google Shape;300;p62"/>
          <p:cNvSpPr/>
          <p:nvPr/>
        </p:nvSpPr>
        <p:spPr>
          <a:xfrm>
            <a:off x="3924000" y="3990651"/>
            <a:ext cx="324000" cy="432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3"/>
          <p:cNvSpPr txBox="1"/>
          <p:nvPr>
            <p:ph idx="1" type="body"/>
          </p:nvPr>
        </p:nvSpPr>
        <p:spPr>
          <a:xfrm>
            <a:off x="1166217" y="2183603"/>
            <a:ext cx="6811566" cy="2490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">
  <p:cSld name="Contact Us">
    <p:bg>
      <p:bgPr>
        <a:solidFill>
          <a:schemeClr val="accent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4"/>
          <p:cNvSpPr/>
          <p:nvPr>
            <p:ph idx="2" type="pic"/>
          </p:nvPr>
        </p:nvSpPr>
        <p:spPr>
          <a:xfrm>
            <a:off x="1650207" y="1770490"/>
            <a:ext cx="2486592" cy="331596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901"/>
              </a:srgbClr>
            </a:outerShdw>
          </a:effectLst>
        </p:spPr>
      </p:sp>
      <p:sp>
        <p:nvSpPr>
          <p:cNvPr id="305" name="Google Shape;305;p64"/>
          <p:cNvSpPr txBox="1"/>
          <p:nvPr>
            <p:ph idx="1" type="body"/>
          </p:nvPr>
        </p:nvSpPr>
        <p:spPr>
          <a:xfrm>
            <a:off x="4286253" y="1770490"/>
            <a:ext cx="3669847" cy="519873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 Medium"/>
              <a:buNone/>
              <a:defRPr sz="2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64"/>
          <p:cNvSpPr txBox="1"/>
          <p:nvPr>
            <p:ph idx="3" type="body"/>
          </p:nvPr>
        </p:nvSpPr>
        <p:spPr>
          <a:xfrm>
            <a:off x="4759527" y="2503650"/>
            <a:ext cx="3200401" cy="6583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64"/>
          <p:cNvSpPr txBox="1"/>
          <p:nvPr>
            <p:ph idx="4" type="body"/>
          </p:nvPr>
        </p:nvSpPr>
        <p:spPr>
          <a:xfrm>
            <a:off x="4286250" y="3791538"/>
            <a:ext cx="3673676" cy="1294919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rmAutofit/>
          </a:bodyPr>
          <a:lstStyle>
            <a:lvl1pPr indent="-29845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■"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64"/>
          <p:cNvSpPr/>
          <p:nvPr>
            <p:ph idx="5" type="pic"/>
          </p:nvPr>
        </p:nvSpPr>
        <p:spPr>
          <a:xfrm>
            <a:off x="4286250" y="2546517"/>
            <a:ext cx="429418" cy="5726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" showMasterSp="0" type="tx">
  <p:cSld name="TITLE_AND_BODY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5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65"/>
          <p:cNvSpPr txBox="1"/>
          <p:nvPr>
            <p:ph idx="12" type="sldNum"/>
          </p:nvPr>
        </p:nvSpPr>
        <p:spPr>
          <a:xfrm>
            <a:off x="8316416" y="6359914"/>
            <a:ext cx="685056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imple">
  <p:cSld name="Title - Simple">
    <p:bg>
      <p:bgPr>
        <a:solidFill>
          <a:schemeClr val="accent1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7"/>
          <p:cNvSpPr txBox="1"/>
          <p:nvPr>
            <p:ph idx="1" type="body"/>
          </p:nvPr>
        </p:nvSpPr>
        <p:spPr>
          <a:xfrm>
            <a:off x="2920219" y="2930373"/>
            <a:ext cx="3303562" cy="498098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 Medium"/>
              <a:buNone/>
              <a:defRPr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67"/>
          <p:cNvSpPr txBox="1"/>
          <p:nvPr>
            <p:ph idx="2" type="body"/>
          </p:nvPr>
        </p:nvSpPr>
        <p:spPr>
          <a:xfrm>
            <a:off x="2920219" y="3428470"/>
            <a:ext cx="3303562" cy="134187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67"/>
          <p:cNvSpPr/>
          <p:nvPr>
            <p:ph idx="3" type="pic"/>
          </p:nvPr>
        </p:nvSpPr>
        <p:spPr>
          <a:xfrm>
            <a:off x="4262189" y="1939620"/>
            <a:ext cx="619622" cy="8262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&amp; Text">
  <p:cSld name="Heading &amp; Text">
    <p:bg>
      <p:bgPr>
        <a:solidFill>
          <a:schemeClr val="accen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8"/>
          <p:cNvSpPr txBox="1"/>
          <p:nvPr>
            <p:ph idx="1" type="body"/>
          </p:nvPr>
        </p:nvSpPr>
        <p:spPr>
          <a:xfrm>
            <a:off x="1273632" y="1054867"/>
            <a:ext cx="6596743" cy="2132417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Ubuntu Medium"/>
              <a:buNone/>
              <a:defRPr sz="34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p68"/>
          <p:cNvSpPr txBox="1"/>
          <p:nvPr>
            <p:ph idx="2" type="body"/>
          </p:nvPr>
        </p:nvSpPr>
        <p:spPr>
          <a:xfrm>
            <a:off x="4643010" y="3428471"/>
            <a:ext cx="3673676" cy="305482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68"/>
          <p:cNvSpPr/>
          <p:nvPr/>
        </p:nvSpPr>
        <p:spPr>
          <a:xfrm>
            <a:off x="4248000" y="3533431"/>
            <a:ext cx="324000" cy="432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68"/>
          <p:cNvSpPr/>
          <p:nvPr/>
        </p:nvSpPr>
        <p:spPr>
          <a:xfrm>
            <a:off x="3924000" y="3990651"/>
            <a:ext cx="324000" cy="432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9"/>
          <p:cNvSpPr txBox="1"/>
          <p:nvPr>
            <p:ph idx="1" type="body"/>
          </p:nvPr>
        </p:nvSpPr>
        <p:spPr>
          <a:xfrm>
            <a:off x="1166217" y="2183603"/>
            <a:ext cx="6811566" cy="2490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">
  <p:cSld name="Contact Us">
    <p:bg>
      <p:bgPr>
        <a:solidFill>
          <a:schemeClr val="accen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0"/>
          <p:cNvSpPr/>
          <p:nvPr>
            <p:ph idx="2" type="pic"/>
          </p:nvPr>
        </p:nvSpPr>
        <p:spPr>
          <a:xfrm>
            <a:off x="1650207" y="1770490"/>
            <a:ext cx="2486592" cy="331596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901"/>
              </a:srgbClr>
            </a:outerShdw>
          </a:effectLst>
        </p:spPr>
      </p:sp>
      <p:sp>
        <p:nvSpPr>
          <p:cNvPr id="328" name="Google Shape;328;p70"/>
          <p:cNvSpPr txBox="1"/>
          <p:nvPr>
            <p:ph idx="1" type="body"/>
          </p:nvPr>
        </p:nvSpPr>
        <p:spPr>
          <a:xfrm>
            <a:off x="4286253" y="1770490"/>
            <a:ext cx="3669847" cy="519873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 Medium"/>
              <a:buNone/>
              <a:defRPr sz="2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70"/>
          <p:cNvSpPr txBox="1"/>
          <p:nvPr>
            <p:ph idx="3" type="body"/>
          </p:nvPr>
        </p:nvSpPr>
        <p:spPr>
          <a:xfrm>
            <a:off x="4759527" y="2503650"/>
            <a:ext cx="3200401" cy="6583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70"/>
          <p:cNvSpPr txBox="1"/>
          <p:nvPr>
            <p:ph idx="4" type="body"/>
          </p:nvPr>
        </p:nvSpPr>
        <p:spPr>
          <a:xfrm>
            <a:off x="4286250" y="3791538"/>
            <a:ext cx="3673676" cy="1294919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rmAutofit/>
          </a:bodyPr>
          <a:lstStyle>
            <a:lvl1pPr indent="-29845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■"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70"/>
          <p:cNvSpPr/>
          <p:nvPr>
            <p:ph idx="5" type="pic"/>
          </p:nvPr>
        </p:nvSpPr>
        <p:spPr>
          <a:xfrm>
            <a:off x="4286250" y="2546517"/>
            <a:ext cx="429418" cy="5726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7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6" name="Google Shape;46;p37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7" name="Google Shape;47;p3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" showMasterSp="0" type="tx">
  <p:cSld name="TITLE_AND_BOD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1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71"/>
          <p:cNvSpPr txBox="1"/>
          <p:nvPr>
            <p:ph idx="12" type="sldNum"/>
          </p:nvPr>
        </p:nvSpPr>
        <p:spPr>
          <a:xfrm>
            <a:off x="8316416" y="6359914"/>
            <a:ext cx="685056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imple">
  <p:cSld name="Title - Simple">
    <p:bg>
      <p:bgPr>
        <a:solidFill>
          <a:schemeClr val="accen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3"/>
          <p:cNvSpPr txBox="1"/>
          <p:nvPr>
            <p:ph idx="1" type="body"/>
          </p:nvPr>
        </p:nvSpPr>
        <p:spPr>
          <a:xfrm>
            <a:off x="2920219" y="2930373"/>
            <a:ext cx="3303562" cy="498098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 Medium"/>
              <a:buNone/>
              <a:defRPr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73"/>
          <p:cNvSpPr txBox="1"/>
          <p:nvPr>
            <p:ph idx="2" type="body"/>
          </p:nvPr>
        </p:nvSpPr>
        <p:spPr>
          <a:xfrm>
            <a:off x="2920219" y="3428470"/>
            <a:ext cx="3303562" cy="134187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73"/>
          <p:cNvSpPr/>
          <p:nvPr>
            <p:ph idx="3" type="pic"/>
          </p:nvPr>
        </p:nvSpPr>
        <p:spPr>
          <a:xfrm>
            <a:off x="4262189" y="1939620"/>
            <a:ext cx="619622" cy="8262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&amp; Text">
  <p:cSld name="Heading &amp; Text">
    <p:bg>
      <p:bgPr>
        <a:solidFill>
          <a:schemeClr val="accent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4"/>
          <p:cNvSpPr txBox="1"/>
          <p:nvPr>
            <p:ph idx="1" type="body"/>
          </p:nvPr>
        </p:nvSpPr>
        <p:spPr>
          <a:xfrm>
            <a:off x="1273632" y="1054867"/>
            <a:ext cx="6596743" cy="2132417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Ubuntu Medium"/>
              <a:buNone/>
              <a:defRPr sz="34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74"/>
          <p:cNvSpPr txBox="1"/>
          <p:nvPr>
            <p:ph idx="2" type="body"/>
          </p:nvPr>
        </p:nvSpPr>
        <p:spPr>
          <a:xfrm>
            <a:off x="4643010" y="3428471"/>
            <a:ext cx="3673676" cy="305482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74"/>
          <p:cNvSpPr/>
          <p:nvPr/>
        </p:nvSpPr>
        <p:spPr>
          <a:xfrm>
            <a:off x="4248000" y="3533431"/>
            <a:ext cx="324000" cy="432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6" name="Google Shape;346;p74"/>
          <p:cNvSpPr/>
          <p:nvPr/>
        </p:nvSpPr>
        <p:spPr>
          <a:xfrm>
            <a:off x="3924000" y="3990651"/>
            <a:ext cx="324000" cy="432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5"/>
          <p:cNvSpPr txBox="1"/>
          <p:nvPr>
            <p:ph idx="1" type="body"/>
          </p:nvPr>
        </p:nvSpPr>
        <p:spPr>
          <a:xfrm>
            <a:off x="1166217" y="2183603"/>
            <a:ext cx="6811566" cy="2490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">
  <p:cSld name="Contact Us">
    <p:bg>
      <p:bgPr>
        <a:solidFill>
          <a:schemeClr val="accen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6"/>
          <p:cNvSpPr/>
          <p:nvPr>
            <p:ph idx="2" type="pic"/>
          </p:nvPr>
        </p:nvSpPr>
        <p:spPr>
          <a:xfrm>
            <a:off x="1650207" y="1770490"/>
            <a:ext cx="2486592" cy="331596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sx="102000" rotWithShape="0" algn="ctr" sy="102000">
              <a:srgbClr val="000000">
                <a:alpha val="14901"/>
              </a:srgbClr>
            </a:outerShdw>
          </a:effectLst>
        </p:spPr>
      </p:sp>
      <p:sp>
        <p:nvSpPr>
          <p:cNvPr id="351" name="Google Shape;351;p76"/>
          <p:cNvSpPr txBox="1"/>
          <p:nvPr>
            <p:ph idx="1" type="body"/>
          </p:nvPr>
        </p:nvSpPr>
        <p:spPr>
          <a:xfrm>
            <a:off x="4286253" y="1770490"/>
            <a:ext cx="3669847" cy="519873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 Medium"/>
              <a:buNone/>
              <a:defRPr sz="2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76"/>
          <p:cNvSpPr txBox="1"/>
          <p:nvPr>
            <p:ph idx="3" type="body"/>
          </p:nvPr>
        </p:nvSpPr>
        <p:spPr>
          <a:xfrm>
            <a:off x="4759527" y="2503650"/>
            <a:ext cx="3200401" cy="6583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buntu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76"/>
          <p:cNvSpPr txBox="1"/>
          <p:nvPr>
            <p:ph idx="4" type="body"/>
          </p:nvPr>
        </p:nvSpPr>
        <p:spPr>
          <a:xfrm>
            <a:off x="4286250" y="3791538"/>
            <a:ext cx="3673676" cy="1294919"/>
          </a:xfrm>
          <a:prstGeom prst="rect">
            <a:avLst/>
          </a:prstGeom>
          <a:noFill/>
          <a:ln>
            <a:noFill/>
          </a:ln>
        </p:spPr>
        <p:txBody>
          <a:bodyPr anchorCtr="0" anchor="b" bIns="25575" lIns="51175" spcFirstLastPara="1" rIns="51175" wrap="square" tIns="25575">
            <a:normAutofit/>
          </a:bodyPr>
          <a:lstStyle>
            <a:lvl1pPr indent="-29845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■"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76"/>
          <p:cNvSpPr/>
          <p:nvPr>
            <p:ph idx="5" type="pic"/>
          </p:nvPr>
        </p:nvSpPr>
        <p:spPr>
          <a:xfrm>
            <a:off x="4286250" y="2546517"/>
            <a:ext cx="429418" cy="5726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" showMasterSp="0" type="tx">
  <p:cSld name="TITLE_AND_BODY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7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77"/>
          <p:cNvSpPr txBox="1"/>
          <p:nvPr>
            <p:ph idx="12" type="sldNum"/>
          </p:nvPr>
        </p:nvSpPr>
        <p:spPr>
          <a:xfrm>
            <a:off x="8316416" y="6359914"/>
            <a:ext cx="685056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8" name="Google Shape;58;p3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2" name="Google Shape;62;p4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3" name="Google Shape;63;p4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5" name="Google Shape;65;p4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70" name="Google Shape;70;p4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2" name="Google Shape;72;p4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theme" Target="../theme/theme7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theme" Target="../theme/theme4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nshine簡報內頁" id="10" name="Google Shape;10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/>
          <p:nvPr>
            <p:ph type="title"/>
          </p:nvPr>
        </p:nvSpPr>
        <p:spPr>
          <a:xfrm>
            <a:off x="179388" y="11588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25"/>
              <a:buFont typeface="Calibri"/>
              <a:buNone/>
              <a:defRPr b="0" i="0" sz="4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5287" lvl="1" marL="914400" marR="0" rtl="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Font typeface="Arial"/>
              <a:buChar char="–"/>
              <a:defRPr b="0" i="0" sz="26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1475" lvl="2" marL="1371600" marR="0" rtl="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b="0" i="0" sz="22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7662" lvl="3" marL="18288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–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7662" lvl="4" marL="22860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»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7662" lvl="5" marL="27432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7662" lvl="6" marL="32004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7662" lvl="7" marL="36576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7662" lvl="8" marL="41148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9"/>
          <p:cNvSpPr txBox="1"/>
          <p:nvPr>
            <p:ph idx="10" type="dt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11" type="ftr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12" type="sldNum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b="0" i="0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1" name="Google Shape;211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15" name="Google Shape;215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723921"/>
            <a:ext cx="9144000" cy="108945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0"/>
          <p:cNvSpPr txBox="1"/>
          <p:nvPr>
            <p:ph type="title"/>
          </p:nvPr>
        </p:nvSpPr>
        <p:spPr>
          <a:xfrm>
            <a:off x="246610" y="232264"/>
            <a:ext cx="8668011" cy="853492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buntu Medium"/>
              <a:buNone/>
              <a:defRPr b="0" i="0" sz="3000" u="none" cap="none" strike="noStrike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1" name="Google Shape;291;p60"/>
          <p:cNvSpPr txBox="1"/>
          <p:nvPr>
            <p:ph idx="1" type="body"/>
          </p:nvPr>
        </p:nvSpPr>
        <p:spPr>
          <a:xfrm>
            <a:off x="246610" y="1361371"/>
            <a:ext cx="8668011" cy="481559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marR="0" rtl="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dk2"/>
              </a:buClr>
              <a:buSzPts val="1300"/>
              <a:buFont typeface="Ubuntu"/>
              <a:buNone/>
              <a:defRPr b="0" i="0" sz="13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None/>
              <a:defRPr b="0" i="0" sz="17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buntu"/>
              <a:buNone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buntu"/>
              <a:buNone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6"/>
          <p:cNvSpPr txBox="1"/>
          <p:nvPr>
            <p:ph type="title"/>
          </p:nvPr>
        </p:nvSpPr>
        <p:spPr>
          <a:xfrm>
            <a:off x="246610" y="232264"/>
            <a:ext cx="8668011" cy="853492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buntu Medium"/>
              <a:buNone/>
              <a:defRPr b="0" i="0" sz="3000" u="none" cap="none" strike="noStrike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4" name="Google Shape;314;p66"/>
          <p:cNvSpPr txBox="1"/>
          <p:nvPr>
            <p:ph idx="1" type="body"/>
          </p:nvPr>
        </p:nvSpPr>
        <p:spPr>
          <a:xfrm>
            <a:off x="246610" y="1361371"/>
            <a:ext cx="8668011" cy="481559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marR="0" rtl="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dk2"/>
              </a:buClr>
              <a:buSzPts val="1300"/>
              <a:buFont typeface="Ubuntu"/>
              <a:buNone/>
              <a:defRPr b="0" i="0" sz="13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None/>
              <a:defRPr b="0" i="0" sz="17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buntu"/>
              <a:buNone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buntu"/>
              <a:buNone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2"/>
          <p:cNvSpPr txBox="1"/>
          <p:nvPr>
            <p:ph type="title"/>
          </p:nvPr>
        </p:nvSpPr>
        <p:spPr>
          <a:xfrm>
            <a:off x="246610" y="232264"/>
            <a:ext cx="8668011" cy="853492"/>
          </a:xfrm>
          <a:prstGeom prst="rect">
            <a:avLst/>
          </a:prstGeom>
          <a:noFill/>
          <a:ln>
            <a:noFill/>
          </a:ln>
        </p:spPr>
        <p:txBody>
          <a:bodyPr anchorCtr="0" anchor="ctr" bIns="25575" lIns="51175" spcFirstLastPara="1" rIns="51175" wrap="square" tIns="255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buntu Medium"/>
              <a:buNone/>
              <a:defRPr b="0" i="0" sz="3000" u="none" cap="none" strike="noStrike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7" name="Google Shape;337;p72"/>
          <p:cNvSpPr txBox="1"/>
          <p:nvPr>
            <p:ph idx="1" type="body"/>
          </p:nvPr>
        </p:nvSpPr>
        <p:spPr>
          <a:xfrm>
            <a:off x="246610" y="1361371"/>
            <a:ext cx="8668011" cy="4815592"/>
          </a:xfrm>
          <a:prstGeom prst="rect">
            <a:avLst/>
          </a:prstGeom>
          <a:noFill/>
          <a:ln>
            <a:noFill/>
          </a:ln>
        </p:spPr>
        <p:txBody>
          <a:bodyPr anchorCtr="0" anchor="t" bIns="25575" lIns="51175" spcFirstLastPara="1" rIns="51175" wrap="square" tIns="25575">
            <a:normAutofit/>
          </a:bodyPr>
          <a:lstStyle>
            <a:lvl1pPr indent="-228600" lvl="0" marL="457200" marR="0" rtl="0" algn="l">
              <a:lnSpc>
                <a:spcPct val="130000"/>
              </a:lnSpc>
              <a:spcBef>
                <a:spcPts val="672"/>
              </a:spcBef>
              <a:spcAft>
                <a:spcPts val="0"/>
              </a:spcAft>
              <a:buClr>
                <a:schemeClr val="dk2"/>
              </a:buClr>
              <a:buSzPts val="1300"/>
              <a:buFont typeface="Ubuntu"/>
              <a:buNone/>
              <a:defRPr b="0" i="0" sz="13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None/>
              <a:defRPr b="0" i="0" sz="17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buntu"/>
              <a:buNone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Ubuntu"/>
              <a:buNone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../%E4%B8%80%E7%BF%94%EF%BC%882018.02.21%EF%BC%89/%E8%87%89%E5%B9%B3/%E3%80%902017%E5%A4%A7%E9%A0%AD%E7%85%A7%E7%AF%87%E3%80%91%E8%87%89%E9%83%A8%E5%B9%B3%E6%AC%8A.mp4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hyperlink" Target="https://bit.ly/3CKIhEb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hyperlink" Target="https://bit.ly/3jTLys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changingfaces.org.uk/Face-Equality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"/>
          <p:cNvSpPr txBox="1"/>
          <p:nvPr/>
        </p:nvSpPr>
        <p:spPr>
          <a:xfrm>
            <a:off x="597818" y="3809460"/>
            <a:ext cx="7948364" cy="1357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5770"/>
              </a:lnSpc>
              <a:spcBef>
                <a:spcPts val="0"/>
              </a:spcBef>
              <a:spcAft>
                <a:spcPts val="0"/>
              </a:spcAft>
              <a:buClr>
                <a:srgbClr val="AF3A3D"/>
              </a:buClr>
              <a:buSzPts val="9600"/>
              <a:buFont typeface="Microsoft JhengHei"/>
              <a:buNone/>
            </a:pPr>
            <a:r>
              <a:rPr b="1" i="0" lang="zh-TW" sz="9600" u="none" cap="none" strike="noStrike">
                <a:solidFill>
                  <a:srgbClr val="AF3A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曙光方程式</a:t>
            </a:r>
            <a:br>
              <a:rPr b="1" i="0" lang="zh-TW" sz="7200" u="none" cap="none" strike="noStrike">
                <a:solidFill>
                  <a:srgbClr val="AF3A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1" i="0" sz="7200" u="none" cap="none" strike="noStrike">
              <a:solidFill>
                <a:srgbClr val="AF3A3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63592"/>
              </a:lnSpc>
              <a:spcBef>
                <a:spcPts val="0"/>
              </a:spcBef>
              <a:spcAft>
                <a:spcPts val="0"/>
              </a:spcAft>
              <a:buClr>
                <a:srgbClr val="AF3A3D"/>
              </a:buClr>
              <a:buSzPts val="5400"/>
              <a:buFont typeface="Microsoft JhengHei"/>
              <a:buNone/>
            </a:pPr>
            <a:r>
              <a:rPr b="1" i="0" lang="zh-TW" sz="5400" u="none" cap="none" strike="noStrike">
                <a:solidFill>
                  <a:srgbClr val="AF3A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臉部平權互動式影片</a:t>
            </a:r>
            <a:endParaRPr b="1" i="0" sz="5400" u="none" cap="none" strike="noStrike">
              <a:solidFill>
                <a:srgbClr val="AF3A3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3" name="Google Shape;363;p1"/>
          <p:cNvSpPr txBox="1"/>
          <p:nvPr/>
        </p:nvSpPr>
        <p:spPr>
          <a:xfrm>
            <a:off x="1843299" y="2276872"/>
            <a:ext cx="5457403" cy="436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2925"/>
              </a:lnSpc>
              <a:spcBef>
                <a:spcPts val="0"/>
              </a:spcBef>
              <a:spcAft>
                <a:spcPts val="0"/>
              </a:spcAft>
              <a:buClr>
                <a:srgbClr val="AF3A3D"/>
              </a:buClr>
              <a:buSzPts val="4800"/>
              <a:buFont typeface="Microsoft JhengHei"/>
              <a:buNone/>
            </a:pPr>
            <a:r>
              <a:rPr b="1" i="0" lang="zh-TW" sz="4800" u="none" cap="none" strike="noStrike">
                <a:solidFill>
                  <a:srgbClr val="AF3A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尋光校園</a:t>
            </a:r>
            <a:r>
              <a:rPr b="1" i="0" lang="zh-TW" sz="8000" u="none" cap="none" strike="noStrike">
                <a:solidFill>
                  <a:srgbClr val="AF3A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</a:t>
            </a:r>
            <a:r>
              <a:rPr b="1" i="0" lang="zh-TW" sz="4800" u="none" cap="none" strike="noStrike">
                <a:solidFill>
                  <a:srgbClr val="AF3A3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年級篇</a:t>
            </a:r>
            <a:endParaRPr b="1" i="0" sz="4800" u="none" cap="none" strike="noStrike">
              <a:solidFill>
                <a:srgbClr val="AF3A3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64" name="Google Shape;364;p1"/>
          <p:cNvGrpSpPr/>
          <p:nvPr/>
        </p:nvGrpSpPr>
        <p:grpSpPr>
          <a:xfrm>
            <a:off x="3196233" y="6165304"/>
            <a:ext cx="2751534" cy="435339"/>
            <a:chOff x="6284962" y="185349"/>
            <a:chExt cx="2751534" cy="435339"/>
          </a:xfrm>
        </p:grpSpPr>
        <p:pic>
          <p:nvPicPr>
            <p:cNvPr descr="Text&#10;&#10;Description automatically generated" id="365" name="Google Shape;365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57223" y="185349"/>
              <a:ext cx="1979273" cy="4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84962" y="225720"/>
              <a:ext cx="702078" cy="3752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結尾說明重點</a:t>
            </a:r>
            <a:endParaRPr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615372" y="1533465"/>
            <a:ext cx="8075240" cy="5001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lang="zh-TW" sz="27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「同理」與「尊重」不是天然習得而是需要刻意練習。</a:t>
            </a:r>
            <a:endParaRPr b="1"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742950" lvl="0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lang="zh-TW" sz="27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「善良」與「平等」也是持久地練習之後才有可能越來越靠近的一種狀態。</a:t>
            </a:r>
            <a:endParaRPr b="1"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742950" lvl="0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lang="zh-TW" sz="27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「聰明是一種天賦，但善良是一種選擇。」成為他人生命中的彩虹，或是成為壓垮別人生命的最後一根稻草，不同的選擇可能帶來不一樣的結果，也影響我們所生活的世界。</a:t>
            </a:r>
            <a:endParaRPr b="1"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1394" r="12299" t="0"/>
          <a:stretch/>
        </p:blipFill>
        <p:spPr>
          <a:xfrm>
            <a:off x="-23813" y="0"/>
            <a:ext cx="92043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832" y="1375192"/>
            <a:ext cx="7634336" cy="174635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2"/>
          <p:cNvSpPr txBox="1"/>
          <p:nvPr/>
        </p:nvSpPr>
        <p:spPr>
          <a:xfrm>
            <a:off x="0" y="1124744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6B"/>
              </a:buClr>
              <a:buSzPts val="4800"/>
              <a:buFont typeface="Microsoft JhengHei"/>
              <a:buNone/>
            </a:pPr>
            <a:r>
              <a:rPr b="1" i="0" lang="zh-TW" sz="4800" u="none" cap="none" strike="noStrike">
                <a:solidFill>
                  <a:srgbClr val="FF6B6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你們猜這些人是做什麼的呢？</a:t>
            </a:r>
            <a:endParaRPr b="1" i="0" sz="4800" u="none" cap="none" strike="noStrike">
              <a:solidFill>
                <a:srgbClr val="FF6B6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6B"/>
              </a:buClr>
              <a:buSzPts val="4800"/>
              <a:buFont typeface="Microsoft JhengHei"/>
              <a:buNone/>
            </a:pPr>
            <a:r>
              <a:rPr b="1" i="0" lang="zh-TW" sz="4800" u="none" cap="none" strike="noStrike">
                <a:solidFill>
                  <a:srgbClr val="FF6B6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你怎麼知道的？</a:t>
            </a:r>
            <a:endParaRPr b="1" i="0" sz="4800" u="none" cap="none" strike="noStrike">
              <a:solidFill>
                <a:srgbClr val="FF6B6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7" name="Google Shape;437;p12"/>
          <p:cNvPicPr preferRelativeResize="0"/>
          <p:nvPr/>
        </p:nvPicPr>
        <p:blipFill rotWithShape="1">
          <a:blip r:embed="rId4">
            <a:alphaModFix/>
          </a:blip>
          <a:srcRect b="12778" l="75449" r="8196" t="58704"/>
          <a:stretch/>
        </p:blipFill>
        <p:spPr>
          <a:xfrm>
            <a:off x="6202263" y="3713956"/>
            <a:ext cx="299085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2"/>
          <p:cNvPicPr preferRelativeResize="0"/>
          <p:nvPr/>
        </p:nvPicPr>
        <p:blipFill rotWithShape="1">
          <a:blip r:embed="rId5">
            <a:alphaModFix/>
          </a:blip>
          <a:srcRect b="12037" l="7604" r="75000" t="57963"/>
          <a:stretch/>
        </p:blipFill>
        <p:spPr>
          <a:xfrm>
            <a:off x="3059832" y="3736454"/>
            <a:ext cx="2977862" cy="288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2"/>
          <p:cNvPicPr preferRelativeResize="0"/>
          <p:nvPr/>
        </p:nvPicPr>
        <p:blipFill rotWithShape="1">
          <a:blip r:embed="rId6">
            <a:alphaModFix/>
          </a:blip>
          <a:srcRect b="12778" l="75021" r="8208" t="59074"/>
          <a:stretch/>
        </p:blipFill>
        <p:spPr>
          <a:xfrm>
            <a:off x="-151234" y="3733006"/>
            <a:ext cx="3067050" cy="289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12"/>
          <p:cNvGrpSpPr/>
          <p:nvPr/>
        </p:nvGrpSpPr>
        <p:grpSpPr>
          <a:xfrm>
            <a:off x="6284962" y="185349"/>
            <a:ext cx="2751534" cy="435339"/>
            <a:chOff x="6284962" y="185349"/>
            <a:chExt cx="2751534" cy="435339"/>
          </a:xfrm>
        </p:grpSpPr>
        <p:pic>
          <p:nvPicPr>
            <p:cNvPr descr="Text&#10;&#10;Description automatically generated" id="441" name="Google Shape;441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057223" y="185349"/>
              <a:ext cx="1979273" cy="4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284962" y="225720"/>
              <a:ext cx="702078" cy="3752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385" y="5878584"/>
            <a:ext cx="3779615" cy="65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6480" y="4686292"/>
            <a:ext cx="2847025" cy="65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333" y="4584116"/>
            <a:ext cx="2847025" cy="65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573" y="3647691"/>
            <a:ext cx="4884515" cy="65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3"/>
          <p:cNvSpPr/>
          <p:nvPr/>
        </p:nvSpPr>
        <p:spPr>
          <a:xfrm>
            <a:off x="4144783" y="5663855"/>
            <a:ext cx="469872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b="1" i="0" lang="zh-TW" sz="3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對人的判斷、互動、反應</a:t>
            </a:r>
            <a:endParaRPr b="1" i="0" sz="32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b="1" i="0" lang="zh-TW" sz="3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來自生活的刻板印象</a:t>
            </a:r>
            <a:endParaRPr b="1" i="0" sz="32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0" y="1"/>
            <a:ext cx="5004048" cy="1196751"/>
          </a:xfrm>
          <a:prstGeom prst="homePlate">
            <a:avLst>
              <a:gd fmla="val 50000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6B"/>
              </a:buClr>
              <a:buSzPts val="3600"/>
              <a:buFont typeface="Microsoft JhengHei"/>
              <a:buNone/>
            </a:pPr>
            <a:r>
              <a:rPr b="1" i="0" lang="zh-TW" sz="3600" u="none" cap="none" strike="noStrike">
                <a:solidFill>
                  <a:srgbClr val="FF6B6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臉部平權從心認識篇</a:t>
            </a:r>
            <a:r>
              <a:rPr b="0" i="0" lang="zh-TW" sz="36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https://bit.ly/3CKIhEb</a:t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13"/>
          <p:cNvGrpSpPr/>
          <p:nvPr/>
        </p:nvGrpSpPr>
        <p:grpSpPr>
          <a:xfrm>
            <a:off x="6284962" y="185349"/>
            <a:ext cx="2751534" cy="435339"/>
            <a:chOff x="6284962" y="185349"/>
            <a:chExt cx="2751534" cy="435339"/>
          </a:xfrm>
        </p:grpSpPr>
        <p:pic>
          <p:nvPicPr>
            <p:cNvPr descr="Text&#10;&#10;Description automatically generated" id="455" name="Google Shape;455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057223" y="185349"/>
              <a:ext cx="1979273" cy="4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84962" y="225720"/>
              <a:ext cx="702078" cy="3752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13"/>
          <p:cNvSpPr/>
          <p:nvPr/>
        </p:nvSpPr>
        <p:spPr>
          <a:xfrm>
            <a:off x="1406781" y="1330971"/>
            <a:ext cx="267413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None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0:46暫停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b="1" i="0" lang="zh-TW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❶</a:t>
            </a: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提問</a:t>
            </a:r>
            <a:endParaRPr/>
          </a:p>
        </p:txBody>
      </p:sp>
      <p:sp>
        <p:nvSpPr>
          <p:cNvPr id="458" name="Google Shape;458;p13"/>
          <p:cNvSpPr/>
          <p:nvPr/>
        </p:nvSpPr>
        <p:spPr>
          <a:xfrm>
            <a:off x="6402728" y="2863843"/>
            <a:ext cx="203453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b="1" i="0" lang="zh-TW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❸</a:t>
            </a: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重點</a:t>
            </a:r>
            <a:endParaRPr/>
          </a:p>
        </p:txBody>
      </p:sp>
      <p:sp>
        <p:nvSpPr>
          <p:cNvPr id="459" name="Google Shape;459;p13"/>
          <p:cNvSpPr/>
          <p:nvPr/>
        </p:nvSpPr>
        <p:spPr>
          <a:xfrm>
            <a:off x="60652" y="3429000"/>
            <a:ext cx="55194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b="1" i="0" lang="zh-TW" sz="3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你們猜這些人是做什麼的呢？</a:t>
            </a:r>
            <a:endParaRPr b="1" i="0" sz="32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0" name="Google Shape;460;p13"/>
          <p:cNvSpPr/>
          <p:nvPr/>
        </p:nvSpPr>
        <p:spPr>
          <a:xfrm>
            <a:off x="1291759" y="4320728"/>
            <a:ext cx="305724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b="1" i="0" lang="zh-TW" sz="3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你怎麼知道的？</a:t>
            </a:r>
            <a:endParaRPr b="1" i="0" sz="32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1" name="Google Shape;461;p13"/>
          <p:cNvSpPr/>
          <p:nvPr/>
        </p:nvSpPr>
        <p:spPr>
          <a:xfrm>
            <a:off x="562687" y="5371467"/>
            <a:ext cx="326563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b="1" i="0" lang="zh-TW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❷</a:t>
            </a: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播放揭曉</a:t>
            </a:r>
            <a:endParaRPr/>
          </a:p>
        </p:txBody>
      </p:sp>
      <p:sp>
        <p:nvSpPr>
          <p:cNvPr id="462" name="Google Shape;462;p13"/>
          <p:cNvSpPr/>
          <p:nvPr/>
        </p:nvSpPr>
        <p:spPr>
          <a:xfrm>
            <a:off x="6242581" y="4538838"/>
            <a:ext cx="17606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b="1" i="0" lang="zh-TW" sz="3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外表無法判斷</a:t>
            </a:r>
            <a:endParaRPr b="1" i="0" sz="32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3" name="Google Shape;46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5880" y="2819972"/>
            <a:ext cx="2279202" cy="46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8949" y="6246023"/>
            <a:ext cx="3265638" cy="46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58254" y="3596338"/>
            <a:ext cx="2279202" cy="46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4"/>
          <p:cNvSpPr/>
          <p:nvPr/>
        </p:nvSpPr>
        <p:spPr>
          <a:xfrm>
            <a:off x="-32254" y="0"/>
            <a:ext cx="9176254" cy="6858000"/>
          </a:xfrm>
          <a:prstGeom prst="rect">
            <a:avLst/>
          </a:prstGeom>
          <a:solidFill>
            <a:srgbClr val="E5DFEC"/>
          </a:solidFill>
          <a:ln cap="flat" cmpd="sng" w="25400">
            <a:solidFill>
              <a:srgbClr val="B2A0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4"/>
          <p:cNvSpPr txBox="1"/>
          <p:nvPr/>
        </p:nvSpPr>
        <p:spPr>
          <a:xfrm>
            <a:off x="-32254" y="1877923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6B6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關於</a:t>
            </a:r>
            <a:r>
              <a:rPr b="1"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臉部平權</a:t>
            </a:r>
            <a:endParaRPr b="1"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2" name="Google Shape;472;p14"/>
          <p:cNvPicPr preferRelativeResize="0"/>
          <p:nvPr/>
        </p:nvPicPr>
        <p:blipFill rotWithShape="1">
          <a:blip r:embed="rId3">
            <a:alphaModFix/>
          </a:blip>
          <a:srcRect b="38413" l="30477" r="30634" t="17566"/>
          <a:stretch/>
        </p:blipFill>
        <p:spPr>
          <a:xfrm>
            <a:off x="2794000" y="2708920"/>
            <a:ext cx="3556000" cy="3018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14"/>
          <p:cNvGrpSpPr/>
          <p:nvPr/>
        </p:nvGrpSpPr>
        <p:grpSpPr>
          <a:xfrm>
            <a:off x="6284962" y="185349"/>
            <a:ext cx="2751534" cy="435339"/>
            <a:chOff x="6284962" y="185349"/>
            <a:chExt cx="2751534" cy="435339"/>
          </a:xfrm>
        </p:grpSpPr>
        <p:pic>
          <p:nvPicPr>
            <p:cNvPr descr="Text&#10;&#10;Description automatically generated" id="474" name="Google Shape;474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57223" y="185349"/>
              <a:ext cx="1979273" cy="4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84962" y="225720"/>
              <a:ext cx="702078" cy="3752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5"/>
          <p:cNvSpPr txBox="1"/>
          <p:nvPr/>
        </p:nvSpPr>
        <p:spPr>
          <a:xfrm>
            <a:off x="827584" y="836712"/>
            <a:ext cx="72510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臉部平權</a:t>
            </a:r>
            <a:r>
              <a:rPr b="1" i="0" lang="zh-TW" sz="4000" u="none" cap="none" strike="noStrike">
                <a:solidFill>
                  <a:srgbClr val="EF91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要帶給我們什麼？</a:t>
            </a:r>
            <a:endParaRPr b="1" i="0" sz="4000" u="none" cap="none" strike="noStrike">
              <a:solidFill>
                <a:srgbClr val="EF91A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未提供相片說明。" id="482" name="Google Shape;482;p15"/>
          <p:cNvPicPr preferRelativeResize="0"/>
          <p:nvPr/>
        </p:nvPicPr>
        <p:blipFill rotWithShape="1">
          <a:blip r:embed="rId3">
            <a:alphaModFix/>
          </a:blip>
          <a:srcRect b="39552" l="34001" r="34880" t="16340"/>
          <a:stretch/>
        </p:blipFill>
        <p:spPr>
          <a:xfrm>
            <a:off x="5306346" y="3744872"/>
            <a:ext cx="2275719" cy="242043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5"/>
          <p:cNvSpPr txBox="1"/>
          <p:nvPr/>
        </p:nvSpPr>
        <p:spPr>
          <a:xfrm>
            <a:off x="1041963" y="1772816"/>
            <a:ext cx="295232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不以貌取人</a:t>
            </a:r>
            <a:endParaRPr b="1" i="0" sz="4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不以偏概全</a:t>
            </a:r>
            <a:endParaRPr b="1" i="0" sz="4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不歧視排擠</a:t>
            </a:r>
            <a:endParaRPr b="1" i="0" sz="4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4" name="Google Shape;484;p15"/>
          <p:cNvSpPr txBox="1"/>
          <p:nvPr/>
        </p:nvSpPr>
        <p:spPr>
          <a:xfrm>
            <a:off x="5076054" y="1772816"/>
            <a:ext cx="273630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要換位思考</a:t>
            </a:r>
            <a:endParaRPr b="1" i="0" sz="4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要尊重差異</a:t>
            </a:r>
            <a:endParaRPr b="1" i="0" sz="4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icrosoft JhengHei"/>
              <a:buNone/>
            </a:pPr>
            <a:r>
              <a:rPr b="1" i="0" lang="zh-TW" sz="4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要看見獨特</a:t>
            </a:r>
            <a:endParaRPr b="1" i="0" sz="4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圖像裡可能有文字" id="485" name="Google Shape;485;p15"/>
          <p:cNvPicPr preferRelativeResize="0"/>
          <p:nvPr/>
        </p:nvPicPr>
        <p:blipFill rotWithShape="1">
          <a:blip r:embed="rId4">
            <a:alphaModFix/>
          </a:blip>
          <a:srcRect b="34596" l="23322" r="26278" t="15201"/>
          <a:stretch/>
        </p:blipFill>
        <p:spPr>
          <a:xfrm>
            <a:off x="1074507" y="3900130"/>
            <a:ext cx="3073346" cy="22965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15"/>
          <p:cNvGrpSpPr/>
          <p:nvPr/>
        </p:nvGrpSpPr>
        <p:grpSpPr>
          <a:xfrm>
            <a:off x="6284962" y="185349"/>
            <a:ext cx="2751534" cy="435339"/>
            <a:chOff x="6284962" y="185349"/>
            <a:chExt cx="2751534" cy="435339"/>
          </a:xfrm>
        </p:grpSpPr>
        <p:pic>
          <p:nvPicPr>
            <p:cNvPr descr="Text&#10;&#10;Description automatically generated" id="487" name="Google Shape;487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057223" y="185349"/>
              <a:ext cx="1979273" cy="4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84962" y="225720"/>
              <a:ext cx="702078" cy="3752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Google Shape;489;p15"/>
          <p:cNvSpPr txBox="1"/>
          <p:nvPr/>
        </p:nvSpPr>
        <p:spPr>
          <a:xfrm>
            <a:off x="6275209" y="6276234"/>
            <a:ext cx="2701250" cy="300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icrosoft JhengHei"/>
              <a:buNone/>
            </a:pPr>
            <a:r>
              <a:rPr b="1" i="0" lang="zh-TW" sz="15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</a:t>
            </a:r>
            <a:r>
              <a:rPr b="1" i="0" lang="zh-TW" sz="1500" u="sng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陽光預防知識+</a:t>
            </a:r>
            <a:endParaRPr b="1" i="0" sz="15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6"/>
          <p:cNvSpPr txBox="1"/>
          <p:nvPr/>
        </p:nvSpPr>
        <p:spPr>
          <a:xfrm>
            <a:off x="1112664" y="2348880"/>
            <a:ext cx="7488832" cy="3419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zh-TW" sz="3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臉部平權的理想，是要創造一個「每個人的價值，是來自他對社會獨一無二的貢獻，而非外觀」的社會。</a:t>
            </a:r>
            <a:endParaRPr b="0" i="0" sz="32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 is about creating a society in which everyone is valued for the unique contribution that they can make to society.</a:t>
            </a:r>
            <a:endParaRPr b="0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5" name="Google Shape;495;p16"/>
          <p:cNvSpPr txBox="1"/>
          <p:nvPr/>
        </p:nvSpPr>
        <p:spPr>
          <a:xfrm>
            <a:off x="0" y="1205296"/>
            <a:ext cx="9144000" cy="731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AA"/>
              </a:buClr>
              <a:buSzPts val="4800"/>
              <a:buFont typeface="Microsoft JhengHei"/>
              <a:buNone/>
            </a:pPr>
            <a:r>
              <a:rPr b="1" i="0" lang="zh-TW" sz="4800" u="none" cap="none" strike="noStrike">
                <a:solidFill>
                  <a:srgbClr val="EF91A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臉部平權</a:t>
            </a:r>
            <a:r>
              <a:rPr b="1" i="0" lang="zh-TW" sz="3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是每個人的基本人權</a:t>
            </a:r>
            <a:endParaRPr/>
          </a:p>
        </p:txBody>
      </p:sp>
      <p:sp>
        <p:nvSpPr>
          <p:cNvPr id="496" name="Google Shape;496;p16"/>
          <p:cNvSpPr txBox="1"/>
          <p:nvPr/>
        </p:nvSpPr>
        <p:spPr>
          <a:xfrm>
            <a:off x="6156176" y="6029864"/>
            <a:ext cx="2701250" cy="300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icrosoft JhengHei"/>
              <a:buNone/>
            </a:pPr>
            <a:r>
              <a:rPr b="1" i="0" lang="zh-TW" sz="15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</a:t>
            </a:r>
            <a:r>
              <a:rPr b="1" i="0" lang="zh-TW" sz="1500" u="sng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Changing Faces</a:t>
            </a:r>
            <a:endParaRPr b="1" i="0" sz="15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97" name="Google Shape;497;p16"/>
          <p:cNvGrpSpPr/>
          <p:nvPr/>
        </p:nvGrpSpPr>
        <p:grpSpPr>
          <a:xfrm>
            <a:off x="6284962" y="185349"/>
            <a:ext cx="2751534" cy="435339"/>
            <a:chOff x="6284962" y="185349"/>
            <a:chExt cx="2751534" cy="435339"/>
          </a:xfrm>
        </p:grpSpPr>
        <p:pic>
          <p:nvPicPr>
            <p:cNvPr descr="Text&#10;&#10;Description automatically generated" id="498" name="Google Shape;49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57223" y="185349"/>
              <a:ext cx="1979273" cy="4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84962" y="225720"/>
              <a:ext cx="702078" cy="3752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課程建議</a:t>
            </a:r>
            <a:endParaRPr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72" name="Google Shape;372;p2"/>
          <p:cNvGraphicFramePr/>
          <p:nvPr/>
        </p:nvGraphicFramePr>
        <p:xfrm>
          <a:off x="179513" y="155679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{DAD2B3D9-AA65-449D-A52E-DBC3093DB9B6}</a:tableStyleId>
              </a:tblPr>
              <a:tblGrid>
                <a:gridCol w="1169725"/>
                <a:gridCol w="3891525"/>
                <a:gridCol w="3723700"/>
              </a:tblGrid>
              <a:tr h="1183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8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建議</a:t>
                      </a:r>
                      <a:endParaRPr b="1" sz="28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8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時間</a:t>
                      </a:r>
                      <a:endParaRPr b="1" sz="28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8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課程內容</a:t>
                      </a:r>
                      <a:endParaRPr b="1" sz="28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8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備註</a:t>
                      </a:r>
                      <a:endParaRPr b="1" sz="28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</a:tr>
              <a:tr h="944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5分鐘</a:t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開場說明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</a:tr>
              <a:tr h="958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15分鐘</a:t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互動式影片體驗</a:t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zh-TW" sz="2400" u="none" cap="none" strike="noStrike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可班級帶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zh-TW" sz="2400" u="none" cap="none" strike="noStrike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也可分組或個別體驗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</a:tr>
              <a:tr h="97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15分鐘</a:t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影片討論</a:t>
                      </a:r>
                      <a:br>
                        <a:rPr b="1" lang="zh-TW" sz="2400" u="none" cap="none" strike="noStrik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b="1" lang="zh-TW" sz="2400" u="none" cap="none" strike="noStrik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及認識臉部平權</a:t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</a:tr>
              <a:tr h="963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5分鐘</a:t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總結</a:t>
                      </a:r>
                      <a:endParaRPr b="1" sz="2400" u="none" cap="none" strike="noStrik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開場說明重點</a:t>
            </a:r>
            <a:endParaRPr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8" name="Google Shape;378;p3"/>
          <p:cNvSpPr txBox="1"/>
          <p:nvPr/>
        </p:nvSpPr>
        <p:spPr>
          <a:xfrm>
            <a:off x="615372" y="1533465"/>
            <a:ext cx="8075240" cy="4693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3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去強調「生活的選擇」以及「選擇背後的顧慮」</a:t>
            </a:r>
            <a:endParaRPr b="1" sz="23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如：生活當中我們每天都在做出選擇，「早餐吃什麼？」、「等一下走哪條路上學？」、「要穿體育服還是制服？」……等，</a:t>
            </a:r>
            <a:endParaRPr sz="23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在遇到各種面臨選擇的情境時，我們做出的每一種選擇都根據我們不同的生命經驗及想法，也因此可能出現不同的結果。</a:t>
            </a:r>
            <a:endParaRPr sz="23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今天要來做一堂特別的體驗課程，不是將重點放在討論誰對或誰錯，而更看重與理解當我們面對真實生活情境時，我們處在什麼樣的感受當中，又是否存在過猶豫，最終，是什麼想法或原因讓我們做出那個選擇。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"/>
          <p:cNvPicPr preferRelativeResize="0"/>
          <p:nvPr/>
        </p:nvPicPr>
        <p:blipFill rotWithShape="1">
          <a:blip r:embed="rId3">
            <a:alphaModFix amt="50000"/>
          </a:blip>
          <a:srcRect b="3125" l="10000" r="0" t="312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1454" y="1237724"/>
            <a:ext cx="5472608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/>
          <p:nvPr/>
        </p:nvSpPr>
        <p:spPr>
          <a:xfrm>
            <a:off x="-4242" y="288032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None/>
            </a:pPr>
            <a:r>
              <a:rPr b="1" lang="zh-TW" sz="4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互動式影片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引導重點提醒</a:t>
            </a:r>
            <a:endParaRPr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2" name="Google Shape;392;p5"/>
          <p:cNvSpPr txBox="1"/>
          <p:nvPr/>
        </p:nvSpPr>
        <p:spPr>
          <a:xfrm>
            <a:off x="457200" y="1628800"/>
            <a:ext cx="8229600" cy="5170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根據陽光的服務發現，許多傷、病友在各個情境當中遇到比較多是「B」的選項，即社會多數在面對顏損者可能會做出的反應，也是多數人認為「人之常情的選項。」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往往在溝通這樣人之常情的反應的過程裡，民眾會驚訝地覺得：「關心也不是，不關心也不是，那我們到底該怎麼做才好？」因此感到些許挫折而無奈。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於是，這部影片的設計，期待學生能因為討論而有更多的理解，並知悉發自內心的關心有時候可能來自於個人的想像，而非對方當下真正的需要。</a:t>
            </a:r>
            <a:endParaRPr b="1" sz="22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在這些影片的討論當中，</a:t>
            </a:r>
            <a:r>
              <a:rPr b="1" lang="zh-TW" sz="2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並非為了撻伐或批評那些難以避免的人之常情，或者質疑社會大眾對於顏損者的關心與支持</a:t>
            </a:r>
            <a:r>
              <a:rPr b="1"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，而是提醒同理、平等與尊重的表現有時需要刻意練習。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引導重點建議</a:t>
            </a:r>
            <a:endParaRPr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8" name="Google Shape;398;p6"/>
          <p:cNvSpPr/>
          <p:nvPr/>
        </p:nvSpPr>
        <p:spPr>
          <a:xfrm>
            <a:off x="629562" y="1628800"/>
            <a:ext cx="7884876" cy="4976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lang="zh-TW" sz="3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是什麼想法或原因讓你做這個選擇？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742950" lvl="0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lang="zh-TW" sz="3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你曾經在哪個選項當中猶豫過嗎？如果有，你當時的考慮是什麼？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742950" lvl="0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lang="zh-TW" sz="3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當你的選擇成為你所需要承擔的結局，那是你希望的結果嗎？還是你覺得你有想到不同的選項？ 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81" y="1412776"/>
            <a:ext cx="4847274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"/>
          <p:cNvSpPr txBox="1"/>
          <p:nvPr>
            <p:ph type="title"/>
          </p:nvPr>
        </p:nvSpPr>
        <p:spPr>
          <a:xfrm>
            <a:off x="457200" y="274638"/>
            <a:ext cx="562696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討論1｜平常心「看」？</a:t>
            </a:r>
            <a:endParaRPr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5" name="Google Shape;40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9744" y="4124110"/>
            <a:ext cx="4930768" cy="2736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" y="1268760"/>
            <a:ext cx="5316406" cy="293089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8"/>
          <p:cNvSpPr txBox="1"/>
          <p:nvPr>
            <p:ph type="title"/>
          </p:nvPr>
        </p:nvSpPr>
        <p:spPr>
          <a:xfrm>
            <a:off x="467544" y="260648"/>
            <a:ext cx="613102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4000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討論2｜同理心與同情心？</a:t>
            </a:r>
            <a:endParaRPr sz="4000"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2" name="Google Shape;41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5896" y="3799859"/>
            <a:ext cx="5508104" cy="3058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36" y="1484784"/>
            <a:ext cx="9144000" cy="50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9"/>
          <p:cNvSpPr txBox="1"/>
          <p:nvPr>
            <p:ph type="title"/>
          </p:nvPr>
        </p:nvSpPr>
        <p:spPr>
          <a:xfrm>
            <a:off x="107504" y="269776"/>
            <a:ext cx="620303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600">
                <a:solidFill>
                  <a:srgbClr val="D93E2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討論3｜挺身而出或沉默以對？</a:t>
            </a:r>
            <a:endParaRPr sz="3600">
              <a:solidFill>
                <a:srgbClr val="D93E2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預設簡報設計">
  <a:themeElements>
    <a:clrScheme name="模組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Arcturus - Colored Background">
  <a:themeElements>
    <a:clrScheme name="Arcturus">
      <a:dk1>
        <a:srgbClr val="3B3B3B"/>
      </a:dk1>
      <a:lt1>
        <a:srgbClr val="FFFFFF"/>
      </a:lt1>
      <a:dk2>
        <a:srgbClr val="556272"/>
      </a:dk2>
      <a:lt2>
        <a:srgbClr val="EEECE1"/>
      </a:lt2>
      <a:accent1>
        <a:srgbClr val="4ECDC4"/>
      </a:accent1>
      <a:accent2>
        <a:srgbClr val="A3E511"/>
      </a:accent2>
      <a:accent3>
        <a:srgbClr val="FF6B6B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Arcturus - Colored Background">
  <a:themeElements>
    <a:clrScheme name="Arcturus">
      <a:dk1>
        <a:srgbClr val="3B3B3B"/>
      </a:dk1>
      <a:lt1>
        <a:srgbClr val="FFFFFF"/>
      </a:lt1>
      <a:dk2>
        <a:srgbClr val="556272"/>
      </a:dk2>
      <a:lt2>
        <a:srgbClr val="EEECE1"/>
      </a:lt2>
      <a:accent1>
        <a:srgbClr val="4ECDC4"/>
      </a:accent1>
      <a:accent2>
        <a:srgbClr val="A3E511"/>
      </a:accent2>
      <a:accent3>
        <a:srgbClr val="FF6B6B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臉部平權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Arcturus - Colored Background">
  <a:themeElements>
    <a:clrScheme name="Arcturus">
      <a:dk1>
        <a:srgbClr val="3B3B3B"/>
      </a:dk1>
      <a:lt1>
        <a:srgbClr val="FFFFFF"/>
      </a:lt1>
      <a:dk2>
        <a:srgbClr val="556272"/>
      </a:dk2>
      <a:lt2>
        <a:srgbClr val="EEECE1"/>
      </a:lt2>
      <a:accent1>
        <a:srgbClr val="4ECDC4"/>
      </a:accent1>
      <a:accent2>
        <a:srgbClr val="A3E511"/>
      </a:accent2>
      <a:accent3>
        <a:srgbClr val="FF6B6B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2018-04-24T02:22:22Z</dcterms:created>
  <dc:creator>黃一翔 Xiang Haung</dc:creator>
</cp:coreProperties>
</file>