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35" r:id="rId3"/>
    <p:sldMasterId id="2147483744" r:id="rId4"/>
    <p:sldMasterId id="2147483761" r:id="rId5"/>
  </p:sldMasterIdLst>
  <p:notesMasterIdLst>
    <p:notesMasterId r:id="rId22"/>
  </p:notesMasterIdLst>
  <p:sldIdLst>
    <p:sldId id="903" r:id="rId6"/>
    <p:sldId id="891" r:id="rId7"/>
    <p:sldId id="786" r:id="rId8"/>
    <p:sldId id="901" r:id="rId9"/>
    <p:sldId id="898" r:id="rId10"/>
    <p:sldId id="846" r:id="rId11"/>
    <p:sldId id="864" r:id="rId12"/>
    <p:sldId id="839" r:id="rId13"/>
    <p:sldId id="840" r:id="rId14"/>
    <p:sldId id="841" r:id="rId15"/>
    <p:sldId id="857" r:id="rId16"/>
    <p:sldId id="747" r:id="rId17"/>
    <p:sldId id="899" r:id="rId18"/>
    <p:sldId id="900" r:id="rId19"/>
    <p:sldId id="880" r:id="rId20"/>
    <p:sldId id="881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B"/>
    <a:srgbClr val="EF91AA"/>
    <a:srgbClr val="F5A95A"/>
    <a:srgbClr val="FFFF99"/>
    <a:srgbClr val="45BFD8"/>
    <a:srgbClr val="66FFFF"/>
    <a:srgbClr val="33CCCC"/>
    <a:srgbClr val="33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6" autoAdjust="0"/>
    <p:restoredTop sz="67953" autoAdjust="0"/>
  </p:normalViewPr>
  <p:slideViewPr>
    <p:cSldViewPr>
      <p:cViewPr varScale="1">
        <p:scale>
          <a:sx n="77" d="100"/>
          <a:sy n="77" d="100"/>
        </p:scale>
        <p:origin x="30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234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CA2FC-0C1A-46AA-96E8-86E4C11CACC8}" type="datetimeFigureOut">
              <a:rPr lang="zh-TW" altLang="en-US" smtClean="0"/>
              <a:pPr/>
              <a:t>2024/8/27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FD428-D91C-4311-8509-8FF75F207C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08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0bbeb2813b_7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9" name="Google Shape;729;g10bbeb2813b_7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54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FD428-D91C-4311-8509-8FF75F207CC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7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隻狗有不一樣特徵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</a:t>
            </a:r>
            <a:r>
              <a:rPr lang="zh-C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每個人都獨一無二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隻狗誰跑得快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</a:t>
            </a:r>
            <a:r>
              <a:rPr lang="zh-C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外表看不出能力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隻狗誰比較勇敢或公主病或怎樣的特質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</a:t>
            </a:r>
            <a:r>
              <a:rPr lang="zh-C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要跟她相處才知道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zh-C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從心認識朋友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  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4BD07-D75D-4318-8CDE-B9A9ECC0307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183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前面的數據希望能夠告訴大家的事情是，</a:t>
            </a:r>
            <a:endParaRPr lang="en-US" altLang="zh-TW" dirty="0"/>
          </a:p>
          <a:p>
            <a:r>
              <a:rPr lang="zh-TW" altLang="en-US" dirty="0"/>
              <a:t>每個人都面臨者被他人以貌取人的這件事情。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FD428-D91C-4311-8509-8FF75F207CC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18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EC7E-7009-4149-A624-0205DE4C411E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F45C-2578-4A8C-8F98-B15F8B9BC196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8B1E-BEBD-454D-8216-160CC3C996E5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29384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20219" y="2930373"/>
            <a:ext cx="3303562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920219" y="3428470"/>
            <a:ext cx="3303562" cy="134187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262189" y="1939620"/>
            <a:ext cx="619622" cy="826289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96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73632" y="1054867"/>
            <a:ext cx="6596743" cy="213241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43010" y="3428471"/>
            <a:ext cx="3673676" cy="3054822"/>
          </a:xfrm>
        </p:spPr>
        <p:txBody>
          <a:bodyPr anchor="t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4248000" y="353343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3924000" y="399065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6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66217" y="2183603"/>
            <a:ext cx="6811566" cy="249079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41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1650207" y="1770490"/>
            <a:ext cx="2486592" cy="3315967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3" y="1770490"/>
            <a:ext cx="3669847" cy="51987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5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59527" y="2503650"/>
            <a:ext cx="3200401" cy="658385"/>
          </a:xfrm>
        </p:spPr>
        <p:txBody>
          <a:bodyPr anchor="ctr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0" y="3791538"/>
            <a:ext cx="3673676" cy="1294919"/>
          </a:xfrm>
        </p:spPr>
        <p:txBody>
          <a:bodyPr anchor="b">
            <a:normAutofit/>
          </a:bodyPr>
          <a:lstStyle>
            <a:lvl1pPr marL="191988" indent="-191988" algn="l">
              <a:spcBef>
                <a:spcPts val="0"/>
              </a:spcBef>
              <a:buFont typeface="Wingdings" panose="05000000000000000000" pitchFamily="2" charset="2"/>
              <a:buChar char="n"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4286250" y="2546517"/>
            <a:ext cx="429418" cy="572646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69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14684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20219" y="2930373"/>
            <a:ext cx="3303562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920219" y="3428470"/>
            <a:ext cx="3303562" cy="134187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262189" y="1939620"/>
            <a:ext cx="619622" cy="826289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36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73632" y="1054867"/>
            <a:ext cx="6596743" cy="213241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43010" y="3428471"/>
            <a:ext cx="3673676" cy="3054822"/>
          </a:xfrm>
        </p:spPr>
        <p:txBody>
          <a:bodyPr anchor="t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4248000" y="353343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3924000" y="399065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7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EF4F-2D96-4B1D-9B76-7D8EE4D983D3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66217" y="2183603"/>
            <a:ext cx="6811566" cy="249079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67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1650207" y="1770490"/>
            <a:ext cx="2486592" cy="3315967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3" y="1770490"/>
            <a:ext cx="3669847" cy="51987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5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59527" y="2503650"/>
            <a:ext cx="3200401" cy="658385"/>
          </a:xfrm>
        </p:spPr>
        <p:txBody>
          <a:bodyPr anchor="ctr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0" y="3791538"/>
            <a:ext cx="3673676" cy="1294919"/>
          </a:xfrm>
        </p:spPr>
        <p:txBody>
          <a:bodyPr anchor="b">
            <a:normAutofit/>
          </a:bodyPr>
          <a:lstStyle>
            <a:lvl1pPr marL="191988" indent="-191988" algn="l">
              <a:spcBef>
                <a:spcPts val="0"/>
              </a:spcBef>
              <a:buFont typeface="Wingdings" panose="05000000000000000000" pitchFamily="2" charset="2"/>
              <a:buChar char="n"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4286250" y="2546517"/>
            <a:ext cx="429418" cy="572646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12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358223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3E9E-51D5-4E1B-A20A-D57776F72339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421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229600" y="6519624"/>
            <a:ext cx="729952" cy="365760"/>
          </a:xfrm>
        </p:spPr>
        <p:txBody>
          <a:bodyPr/>
          <a:lstStyle>
            <a:lvl1pPr algn="r">
              <a:defRPr>
                <a:latin typeface="Century Gothic" panose="020B0502020202020204" pitchFamily="34" charset="0"/>
                <a:ea typeface="+mj-ea"/>
                <a:cs typeface="Tahoma" pitchFamily="34" charset="0"/>
              </a:defRPr>
            </a:lvl1pPr>
          </a:lstStyle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5" name="群組 4"/>
          <p:cNvGrpSpPr/>
          <p:nvPr userDrawn="1"/>
        </p:nvGrpSpPr>
        <p:grpSpPr>
          <a:xfrm>
            <a:off x="3368459" y="842400"/>
            <a:ext cx="2430043" cy="73579"/>
            <a:chOff x="3368459" y="842400"/>
            <a:chExt cx="2430043" cy="73579"/>
          </a:xfrm>
        </p:grpSpPr>
        <p:sp>
          <p:nvSpPr>
            <p:cNvPr id="11" name="正方形/長方形 6"/>
            <p:cNvSpPr/>
            <p:nvPr userDrawn="1"/>
          </p:nvSpPr>
          <p:spPr>
            <a:xfrm>
              <a:off x="3980459" y="842400"/>
              <a:ext cx="612000" cy="72008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2" name="正方形/長方形 9"/>
            <p:cNvSpPr/>
            <p:nvPr userDrawn="1"/>
          </p:nvSpPr>
          <p:spPr>
            <a:xfrm>
              <a:off x="3368459" y="843971"/>
              <a:ext cx="612000" cy="7200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3" name="正方形/長方形 12"/>
            <p:cNvSpPr/>
            <p:nvPr userDrawn="1"/>
          </p:nvSpPr>
          <p:spPr>
            <a:xfrm>
              <a:off x="4592459" y="842400"/>
              <a:ext cx="612000" cy="7200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4" name="正方形/長方形 12"/>
            <p:cNvSpPr/>
            <p:nvPr userDrawn="1"/>
          </p:nvSpPr>
          <p:spPr>
            <a:xfrm>
              <a:off x="5186502" y="843971"/>
              <a:ext cx="612000" cy="72008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</p:grpSp>
      <p:sp>
        <p:nvSpPr>
          <p:cNvPr id="6" name="內容版面配置區 5"/>
          <p:cNvSpPr>
            <a:spLocks noGrp="1"/>
          </p:cNvSpPr>
          <p:nvPr userDrawn="1">
            <p:ph sz="quarter" idx="13"/>
          </p:nvPr>
        </p:nvSpPr>
        <p:spPr>
          <a:xfrm>
            <a:off x="467544" y="1341438"/>
            <a:ext cx="8208912" cy="4895850"/>
          </a:xfrm>
        </p:spPr>
        <p:txBody>
          <a:bodyPr/>
          <a:lstStyle>
            <a:lvl1pPr marL="274320" indent="-274320"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3600">
                <a:solidFill>
                  <a:schemeClr val="tx1"/>
                </a:solidFill>
              </a:defRPr>
            </a:lvl1pPr>
            <a:lvl2pPr marL="548640" indent="-274320">
              <a:buClr>
                <a:schemeClr val="accent2"/>
              </a:buClr>
              <a:buFont typeface="Wingdings" panose="05000000000000000000" pitchFamily="2" charset="2"/>
              <a:buChar char="n"/>
              <a:defRPr sz="2800">
                <a:solidFill>
                  <a:srgbClr val="5562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buClr>
                <a:schemeClr val="accent3"/>
              </a:buClr>
              <a:defRPr sz="2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 userDrawn="1">
            <p:ph type="title"/>
          </p:nvPr>
        </p:nvSpPr>
        <p:spPr>
          <a:xfrm>
            <a:off x="467544" y="71838"/>
            <a:ext cx="8208912" cy="756320"/>
          </a:xfrm>
        </p:spPr>
        <p:txBody>
          <a:bodyPr>
            <a:normAutofit/>
          </a:bodyPr>
          <a:lstStyle>
            <a:lvl1pPr algn="ctr">
              <a:defRPr kumimoji="0" lang="zh-TW" altLang="en-US" sz="40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6512400"/>
            <a:ext cx="1440000" cy="3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78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229600" y="6519624"/>
            <a:ext cx="729952" cy="365760"/>
          </a:xfrm>
        </p:spPr>
        <p:txBody>
          <a:bodyPr/>
          <a:lstStyle>
            <a:lvl1pPr algn="r">
              <a:defRPr>
                <a:latin typeface="Century Gothic" panose="020B0502020202020204" pitchFamily="34" charset="0"/>
                <a:ea typeface="+mj-ea"/>
                <a:cs typeface="Tahoma" pitchFamily="34" charset="0"/>
              </a:defRPr>
            </a:lvl1pPr>
          </a:lstStyle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8691" y="2348880"/>
            <a:ext cx="8229600" cy="829180"/>
          </a:xfrm>
        </p:spPr>
        <p:txBody>
          <a:bodyPr>
            <a:normAutofit/>
          </a:bodyPr>
          <a:lstStyle>
            <a:lvl1pPr algn="ctr">
              <a:defRPr kumimoji="0" lang="zh-TW" altLang="en-US" sz="44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6" name="標題 6"/>
          <p:cNvSpPr txBox="1">
            <a:spLocks/>
          </p:cNvSpPr>
          <p:nvPr userDrawn="1"/>
        </p:nvSpPr>
        <p:spPr>
          <a:xfrm>
            <a:off x="457200" y="3573016"/>
            <a:ext cx="8229600" cy="829180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TW" altLang="en-US" sz="44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endParaRPr lang="zh-TW" altLang="en-US" sz="2800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sz="quarter" idx="13"/>
          </p:nvPr>
        </p:nvSpPr>
        <p:spPr>
          <a:xfrm>
            <a:off x="2267744" y="404813"/>
            <a:ext cx="4608512" cy="18716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>
          <a:xfrm>
            <a:off x="457200" y="3644900"/>
            <a:ext cx="8229600" cy="647700"/>
          </a:xfrm>
        </p:spPr>
        <p:txBody>
          <a:bodyPr/>
          <a:lstStyle>
            <a:lvl1pPr marL="0" indent="0" algn="ctr">
              <a:buNone/>
              <a:defRPr>
                <a:solidFill>
                  <a:srgbClr val="556272"/>
                </a:solidFill>
              </a:defRPr>
            </a:lvl1pPr>
          </a:lstStyle>
          <a:p>
            <a:pPr lvl="0"/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6511981"/>
            <a:ext cx="1440000" cy="3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38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內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229600" y="6519624"/>
            <a:ext cx="729952" cy="365760"/>
          </a:xfrm>
        </p:spPr>
        <p:txBody>
          <a:bodyPr/>
          <a:lstStyle>
            <a:lvl1pPr algn="r">
              <a:defRPr>
                <a:latin typeface="Century Gothic" panose="020B0502020202020204" pitchFamily="34" charset="0"/>
                <a:ea typeface="+mj-ea"/>
                <a:cs typeface="Tahoma" pitchFamily="34" charset="0"/>
              </a:defRPr>
            </a:lvl1pPr>
          </a:lstStyle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10" name="群組 9"/>
          <p:cNvGrpSpPr/>
          <p:nvPr userDrawn="1"/>
        </p:nvGrpSpPr>
        <p:grpSpPr>
          <a:xfrm>
            <a:off x="3354868" y="980728"/>
            <a:ext cx="2445018" cy="72860"/>
            <a:chOff x="6037692" y="2649345"/>
            <a:chExt cx="2445018" cy="72860"/>
          </a:xfrm>
        </p:grpSpPr>
        <p:sp>
          <p:nvSpPr>
            <p:cNvPr id="11" name="正方形/長方形 6"/>
            <p:cNvSpPr/>
            <p:nvPr userDrawn="1"/>
          </p:nvSpPr>
          <p:spPr>
            <a:xfrm>
              <a:off x="6649692" y="2650197"/>
              <a:ext cx="612000" cy="72008"/>
            </a:xfrm>
            <a:prstGeom prst="rect">
              <a:avLst/>
            </a:prstGeom>
            <a:solidFill>
              <a:srgbClr val="4ECD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2" name="正方形/長方形 9"/>
            <p:cNvSpPr/>
            <p:nvPr userDrawn="1"/>
          </p:nvSpPr>
          <p:spPr>
            <a:xfrm>
              <a:off x="6037692" y="2650197"/>
              <a:ext cx="612000" cy="72008"/>
            </a:xfrm>
            <a:prstGeom prst="rect">
              <a:avLst/>
            </a:prstGeom>
            <a:solidFill>
              <a:srgbClr val="A3E5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3" name="正方形/長方形 12"/>
            <p:cNvSpPr/>
            <p:nvPr userDrawn="1"/>
          </p:nvSpPr>
          <p:spPr>
            <a:xfrm>
              <a:off x="7261692" y="2650197"/>
              <a:ext cx="612000" cy="72008"/>
            </a:xfrm>
            <a:prstGeom prst="rect">
              <a:avLst/>
            </a:prstGeom>
            <a:solidFill>
              <a:srgbClr val="FF6B6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4" name="正方形/長方形 12"/>
            <p:cNvSpPr/>
            <p:nvPr userDrawn="1"/>
          </p:nvSpPr>
          <p:spPr>
            <a:xfrm>
              <a:off x="7870710" y="2649345"/>
              <a:ext cx="612000" cy="72008"/>
            </a:xfrm>
            <a:prstGeom prst="rect">
              <a:avLst/>
            </a:prstGeom>
            <a:solidFill>
              <a:srgbClr val="EABD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</p:grp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467544" y="1341438"/>
            <a:ext cx="8208912" cy="4895850"/>
          </a:xfrm>
        </p:spPr>
        <p:txBody>
          <a:bodyPr/>
          <a:lstStyle>
            <a:lvl1pPr marL="274320" indent="-274320">
              <a:buClr>
                <a:srgbClr val="A3E511"/>
              </a:buClr>
              <a:buFont typeface="Wingdings" panose="05000000000000000000" pitchFamily="2" charset="2"/>
              <a:buChar char="n"/>
              <a:defRPr sz="3600">
                <a:solidFill>
                  <a:schemeClr val="tx1"/>
                </a:solidFill>
              </a:defRPr>
            </a:lvl1pPr>
            <a:lvl2pPr marL="548640" indent="-274320">
              <a:buClr>
                <a:srgbClr val="4ECDC4"/>
              </a:buClr>
              <a:buFont typeface="Wingdings" panose="05000000000000000000" pitchFamily="2" charset="2"/>
              <a:buChar char="n"/>
              <a:defRPr sz="2800">
                <a:solidFill>
                  <a:srgbClr val="5562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buClr>
                <a:srgbClr val="FF6B6B"/>
              </a:buClr>
              <a:defRPr sz="2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9180"/>
          </a:xfrm>
        </p:spPr>
        <p:txBody>
          <a:bodyPr>
            <a:normAutofit/>
          </a:bodyPr>
          <a:lstStyle>
            <a:lvl1pPr algn="ctr">
              <a:defRPr kumimoji="0" lang="zh-TW" altLang="en-US" sz="40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498" y="6567044"/>
            <a:ext cx="1841004" cy="2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87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>
          <a:xfrm>
            <a:off x="468313" y="1268413"/>
            <a:ext cx="8207375" cy="4897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TW" altLang="en-US" dirty="0"/>
          </a:p>
        </p:txBody>
      </p:sp>
      <p:grpSp>
        <p:nvGrpSpPr>
          <p:cNvPr id="3" name="群組 2"/>
          <p:cNvGrpSpPr/>
          <p:nvPr userDrawn="1"/>
        </p:nvGrpSpPr>
        <p:grpSpPr>
          <a:xfrm>
            <a:off x="3368459" y="979157"/>
            <a:ext cx="2430043" cy="73579"/>
            <a:chOff x="3368459" y="979157"/>
            <a:chExt cx="2430043" cy="73579"/>
          </a:xfrm>
        </p:grpSpPr>
        <p:sp>
          <p:nvSpPr>
            <p:cNvPr id="7" name="正方形/長方形 6"/>
            <p:cNvSpPr/>
            <p:nvPr userDrawn="1"/>
          </p:nvSpPr>
          <p:spPr>
            <a:xfrm>
              <a:off x="3980459" y="979157"/>
              <a:ext cx="612000" cy="72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8" name="正方形/長方形 9"/>
            <p:cNvSpPr/>
            <p:nvPr userDrawn="1"/>
          </p:nvSpPr>
          <p:spPr>
            <a:xfrm>
              <a:off x="3368459" y="980728"/>
              <a:ext cx="612000" cy="7200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9" name="正方形/長方形 12"/>
            <p:cNvSpPr/>
            <p:nvPr userDrawn="1"/>
          </p:nvSpPr>
          <p:spPr>
            <a:xfrm>
              <a:off x="4592459" y="979157"/>
              <a:ext cx="612000" cy="7200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0" name="正方形/長方形 12"/>
            <p:cNvSpPr/>
            <p:nvPr userDrawn="1"/>
          </p:nvSpPr>
          <p:spPr>
            <a:xfrm>
              <a:off x="5186502" y="980728"/>
              <a:ext cx="612000" cy="72000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</p:grpSp>
      <p:sp>
        <p:nvSpPr>
          <p:cNvPr id="11" name="標題 6"/>
          <p:cNvSpPr>
            <a:spLocks noGrp="1"/>
          </p:cNvSpPr>
          <p:nvPr userDrawn="1">
            <p:ph type="title"/>
          </p:nvPr>
        </p:nvSpPr>
        <p:spPr>
          <a:xfrm>
            <a:off x="467544" y="116632"/>
            <a:ext cx="8208912" cy="756320"/>
          </a:xfrm>
        </p:spPr>
        <p:txBody>
          <a:bodyPr>
            <a:normAutofit/>
          </a:bodyPr>
          <a:lstStyle>
            <a:lvl1pPr algn="ctr">
              <a:defRPr kumimoji="0" lang="zh-TW" altLang="en-US" sz="40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6512400"/>
            <a:ext cx="1440000" cy="3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48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11562" y="6355080"/>
            <a:ext cx="7272808" cy="365760"/>
          </a:xfrm>
        </p:spPr>
        <p:txBody>
          <a:bodyPr/>
          <a:lstStyle/>
          <a:p>
            <a:r>
              <a:rPr lang="zh-TW" altLang="en-US"/>
              <a:t>陽光社會福利基金會主張臉部平權，不管顏面外觀如何，都應獲得同等的尊重與對待</a:t>
            </a:r>
            <a:r>
              <a:rPr lang="en-US" altLang="zh-TW"/>
              <a:t>! 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229600" y="6381328"/>
            <a:ext cx="760476" cy="365760"/>
          </a:xfrm>
        </p:spPr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2509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1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grpSp>
        <p:nvGrpSpPr>
          <p:cNvPr id="8" name="群組 7"/>
          <p:cNvGrpSpPr/>
          <p:nvPr userDrawn="1"/>
        </p:nvGrpSpPr>
        <p:grpSpPr>
          <a:xfrm>
            <a:off x="3356978" y="1052736"/>
            <a:ext cx="2430043" cy="73579"/>
            <a:chOff x="3368459" y="842400"/>
            <a:chExt cx="2430043" cy="73579"/>
          </a:xfrm>
        </p:grpSpPr>
        <p:sp>
          <p:nvSpPr>
            <p:cNvPr id="10" name="正方形/長方形 6"/>
            <p:cNvSpPr/>
            <p:nvPr userDrawn="1"/>
          </p:nvSpPr>
          <p:spPr>
            <a:xfrm>
              <a:off x="3980459" y="842400"/>
              <a:ext cx="612000" cy="72008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2" name="正方形/長方形 9"/>
            <p:cNvSpPr/>
            <p:nvPr userDrawn="1"/>
          </p:nvSpPr>
          <p:spPr>
            <a:xfrm>
              <a:off x="3368459" y="843971"/>
              <a:ext cx="612000" cy="7200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3" name="正方形/長方形 12"/>
            <p:cNvSpPr/>
            <p:nvPr userDrawn="1"/>
          </p:nvSpPr>
          <p:spPr>
            <a:xfrm>
              <a:off x="4592459" y="842400"/>
              <a:ext cx="612000" cy="7200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4" name="正方形/長方形 12"/>
            <p:cNvSpPr/>
            <p:nvPr userDrawn="1"/>
          </p:nvSpPr>
          <p:spPr>
            <a:xfrm>
              <a:off x="5186502" y="843971"/>
              <a:ext cx="612000" cy="72008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6512400"/>
            <a:ext cx="1440000" cy="3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B5D7-37F0-4583-9103-6E6AC37D9BBD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2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574684" y="6356350"/>
            <a:ext cx="6949646" cy="36576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464653"/>
                </a:solidFill>
                <a:latin typeface="Arial" charset="0"/>
                <a:ea typeface="微軟正黑體" pitchFamily="34" charset="-120"/>
              </a:rPr>
              <a:t>陽光社會福利基金會主張臉部平權，不管顏面外觀如何，都應獲得同等的尊重與對待</a:t>
            </a:r>
            <a:r>
              <a:rPr lang="en-US" altLang="zh-TW" dirty="0">
                <a:solidFill>
                  <a:srgbClr val="464653"/>
                </a:solidFill>
                <a:latin typeface="Arial" charset="0"/>
                <a:ea typeface="微軟正黑體" pitchFamily="34" charset="-120"/>
              </a:rPr>
              <a:t>!</a:t>
            </a:r>
            <a:endParaRPr lang="zh-TW" altLang="en-US" dirty="0">
              <a:solidFill>
                <a:srgbClr val="464653"/>
              </a:solidFill>
              <a:latin typeface="Arial" charset="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0244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8" name="群組 7"/>
          <p:cNvGrpSpPr/>
          <p:nvPr userDrawn="1"/>
        </p:nvGrpSpPr>
        <p:grpSpPr>
          <a:xfrm>
            <a:off x="3368459" y="842400"/>
            <a:ext cx="2430043" cy="73579"/>
            <a:chOff x="3368459" y="842400"/>
            <a:chExt cx="2430043" cy="73579"/>
          </a:xfrm>
        </p:grpSpPr>
        <p:sp>
          <p:nvSpPr>
            <p:cNvPr id="9" name="正方形/長方形 6"/>
            <p:cNvSpPr/>
            <p:nvPr userDrawn="1"/>
          </p:nvSpPr>
          <p:spPr>
            <a:xfrm>
              <a:off x="3980459" y="842400"/>
              <a:ext cx="612000" cy="72008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0" name="正方形/長方形 9"/>
            <p:cNvSpPr/>
            <p:nvPr userDrawn="1"/>
          </p:nvSpPr>
          <p:spPr>
            <a:xfrm>
              <a:off x="3368459" y="843971"/>
              <a:ext cx="612000" cy="7200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1" name="正方形/長方形 12"/>
            <p:cNvSpPr/>
            <p:nvPr userDrawn="1"/>
          </p:nvSpPr>
          <p:spPr>
            <a:xfrm>
              <a:off x="4592459" y="842400"/>
              <a:ext cx="612000" cy="7200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2" name="正方形/長方形 12"/>
            <p:cNvSpPr/>
            <p:nvPr userDrawn="1"/>
          </p:nvSpPr>
          <p:spPr>
            <a:xfrm>
              <a:off x="5186502" y="843971"/>
              <a:ext cx="612000" cy="72008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</p:grpSp>
      <p:sp>
        <p:nvSpPr>
          <p:cNvPr id="13" name="標題 6"/>
          <p:cNvSpPr>
            <a:spLocks noGrp="1"/>
          </p:cNvSpPr>
          <p:nvPr>
            <p:ph type="title"/>
          </p:nvPr>
        </p:nvSpPr>
        <p:spPr>
          <a:xfrm>
            <a:off x="467544" y="71838"/>
            <a:ext cx="8208912" cy="756320"/>
          </a:xfrm>
        </p:spPr>
        <p:txBody>
          <a:bodyPr>
            <a:normAutofit/>
          </a:bodyPr>
          <a:lstStyle>
            <a:lvl1pPr algn="ctr">
              <a:defRPr kumimoji="0" lang="zh-TW" altLang="en-US" sz="40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6512400"/>
            <a:ext cx="1440000" cy="3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10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6512400"/>
            <a:ext cx="1440000" cy="3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24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3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陽光社會福利基金會主張臉部平權，不管顏面外觀如何，都應獲得同等的尊重與對待</a:t>
            </a:r>
            <a:r>
              <a:rPr lang="en-US" altLang="zh-TW"/>
              <a:t>! 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2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4295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陽光社會福利基金會主張臉部平權，不管顏面外觀如何，都應獲得同等的尊重與對待</a:t>
            </a:r>
            <a:r>
              <a:rPr lang="en-US" altLang="zh-TW"/>
              <a:t>! 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2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7500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陽光社會福利基金會主張臉部平權，不管顏面外觀如何，都應獲得同等的尊重與對待</a:t>
            </a:r>
            <a:r>
              <a:rPr lang="en-US" altLang="zh-TW"/>
              <a:t>! 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889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陽光社會福利基金會主張臉部平權，不管顏面外觀如何，都應獲得同等的尊重與對待</a:t>
            </a:r>
            <a:r>
              <a:rPr lang="en-US" altLang="zh-TW"/>
              <a:t>! 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2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0785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1898C-8C6B-4DB1-A5B1-6617C92811E1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5B54-F8E9-4274-947C-861F47FC20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76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66217" y="2183603"/>
            <a:ext cx="6811566" cy="249079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947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3457A88-2EF6-4A9E-9C58-0F29CEDBD601}" type="datetime1">
              <a:rPr lang="zh-TW" altLang="en-US"/>
              <a:pPr/>
              <a:t>2024/8/27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67B7B-AC80-4393-8632-13EC503BC74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880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0228-B0C6-4A2E-9C8D-22FA3D5DE4CD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523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8705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148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區段標題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60" name="Google Shape;260;p4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97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67" name="Google Shape;267;p4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36911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9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6588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4595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82" name="Google Shape;282;p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83" name="Google Shape;283;p5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5510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5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90" name="Google Shape;290;p5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6136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3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3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96" name="Google Shape;296;p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98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1FEE-A10D-45E9-A514-1E2AD3FF257B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4"/>
          <p:cNvSpPr txBox="1">
            <a:spLocks noGrp="1"/>
          </p:cNvSpPr>
          <p:nvPr>
            <p:ph type="title"/>
          </p:nvPr>
        </p:nvSpPr>
        <p:spPr>
          <a:xfrm rot="5400000">
            <a:off x="4433888" y="2071688"/>
            <a:ext cx="5980112" cy="206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4"/>
          <p:cNvSpPr txBox="1">
            <a:spLocks noGrp="1"/>
          </p:cNvSpPr>
          <p:nvPr>
            <p:ph type="body" idx="1"/>
          </p:nvPr>
        </p:nvSpPr>
        <p:spPr>
          <a:xfrm rot="5400000">
            <a:off x="218282" y="76994"/>
            <a:ext cx="5980112" cy="60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2" name="Google Shape;302;p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336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物件" type="txAndObj">
  <p:cSld name="標題，文字及物件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5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8" name="Google Shape;308;p5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9" name="Google Shape;309;p5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34214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表格" type="tbl">
  <p:cSld name="標題及表格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6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567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照片 - 水平" type="tx">
  <p:cSld name="照片 - 水平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7"/>
          <p:cNvSpPr/>
          <p:nvPr/>
        </p:nvSpPr>
        <p:spPr>
          <a:xfrm rot="-5400000">
            <a:off x="5043488" y="5537200"/>
            <a:ext cx="1155700" cy="0"/>
          </a:xfrm>
          <a:custGeom>
            <a:avLst/>
            <a:gdLst/>
            <a:ahLst/>
            <a:cxnLst/>
            <a:rect l="l" t="t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357188" y="6419850"/>
            <a:ext cx="8437562" cy="0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357188" y="4660900"/>
            <a:ext cx="8437562" cy="0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 rot="-5400000">
            <a:off x="5043488" y="5537200"/>
            <a:ext cx="1155700" cy="0"/>
          </a:xfrm>
          <a:custGeom>
            <a:avLst/>
            <a:gdLst/>
            <a:ahLst/>
            <a:cxnLst/>
            <a:rect l="l" t="t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 txBox="1">
            <a:spLocks noGrp="1"/>
          </p:cNvSpPr>
          <p:nvPr>
            <p:ph type="title"/>
          </p:nvPr>
        </p:nvSpPr>
        <p:spPr>
          <a:xfrm>
            <a:off x="357187" y="4697015"/>
            <a:ext cx="5063133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7"/>
          <p:cNvSpPr txBox="1">
            <a:spLocks noGrp="1"/>
          </p:cNvSpPr>
          <p:nvPr>
            <p:ph type="body" idx="1"/>
          </p:nvPr>
        </p:nvSpPr>
        <p:spPr>
          <a:xfrm>
            <a:off x="5822156" y="4697015"/>
            <a:ext cx="2982516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18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Images, Captions &amp; Texts">
  <p:cSld name="5 Images, Captions &amp; Texts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8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27" name="Google Shape;327;p58"/>
          <p:cNvSpPr txBox="1">
            <a:spLocks noGrp="1"/>
          </p:cNvSpPr>
          <p:nvPr>
            <p:ph type="body" idx="1"/>
          </p:nvPr>
        </p:nvSpPr>
        <p:spPr>
          <a:xfrm>
            <a:off x="465145" y="4462028"/>
            <a:ext cx="1552830" cy="1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8" name="Google Shape;328;p58"/>
          <p:cNvSpPr txBox="1">
            <a:spLocks noGrp="1"/>
          </p:cNvSpPr>
          <p:nvPr>
            <p:ph type="body" idx="2"/>
          </p:nvPr>
        </p:nvSpPr>
        <p:spPr>
          <a:xfrm>
            <a:off x="465145" y="3834515"/>
            <a:ext cx="1552830" cy="49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 Medium"/>
              <a:buChar char="•"/>
              <a:defRPr sz="1600">
                <a:solidFill>
                  <a:schemeClr val="dk2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9" name="Google Shape;329;p58"/>
          <p:cNvSpPr/>
          <p:nvPr/>
        </p:nvSpPr>
        <p:spPr>
          <a:xfrm>
            <a:off x="856924" y="4312648"/>
            <a:ext cx="769272" cy="48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1200" tIns="25600" rIns="51200" bIns="2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8"/>
          <p:cNvSpPr>
            <a:spLocks noGrp="1"/>
          </p:cNvSpPr>
          <p:nvPr>
            <p:ph type="pic" idx="3"/>
          </p:nvPr>
        </p:nvSpPr>
        <p:spPr>
          <a:xfrm>
            <a:off x="633804" y="1762641"/>
            <a:ext cx="1215512" cy="1925182"/>
          </a:xfrm>
          <a:prstGeom prst="rect">
            <a:avLst/>
          </a:prstGeom>
          <a:solidFill>
            <a:srgbClr val="FEEFC9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sx="102000" sy="102000" algn="ctr" rotWithShape="0">
              <a:srgbClr val="000000">
                <a:alpha val="14901"/>
              </a:srgbClr>
            </a:outerShdw>
          </a:effectLst>
        </p:spPr>
      </p:sp>
      <p:sp>
        <p:nvSpPr>
          <p:cNvPr id="331" name="Google Shape;331;p58"/>
          <p:cNvSpPr>
            <a:spLocks noGrp="1"/>
          </p:cNvSpPr>
          <p:nvPr>
            <p:ph type="pic" idx="4"/>
          </p:nvPr>
        </p:nvSpPr>
        <p:spPr>
          <a:xfrm>
            <a:off x="2290119" y="1786091"/>
            <a:ext cx="1215512" cy="1925182"/>
          </a:xfrm>
          <a:prstGeom prst="rect">
            <a:avLst/>
          </a:prstGeom>
          <a:solidFill>
            <a:srgbClr val="DEEFF4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sx="102000" sy="102000" algn="ctr" rotWithShape="0">
              <a:srgbClr val="000000">
                <a:alpha val="14901"/>
              </a:srgbClr>
            </a:outerShdw>
          </a:effectLst>
        </p:spPr>
      </p:sp>
      <p:sp>
        <p:nvSpPr>
          <p:cNvPr id="332" name="Google Shape;332;p58"/>
          <p:cNvSpPr>
            <a:spLocks noGrp="1"/>
          </p:cNvSpPr>
          <p:nvPr>
            <p:ph type="pic" idx="5"/>
          </p:nvPr>
        </p:nvSpPr>
        <p:spPr>
          <a:xfrm>
            <a:off x="3955227" y="1809540"/>
            <a:ext cx="1215512" cy="1925182"/>
          </a:xfrm>
          <a:prstGeom prst="rect">
            <a:avLst/>
          </a:prstGeom>
          <a:solidFill>
            <a:srgbClr val="FADFE3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sx="102000" sy="102000" algn="ctr" rotWithShape="0">
              <a:srgbClr val="000000">
                <a:alpha val="14901"/>
              </a:srgbClr>
            </a:outerShdw>
          </a:effectLst>
        </p:spPr>
      </p:sp>
      <p:sp>
        <p:nvSpPr>
          <p:cNvPr id="333" name="Google Shape;333;p58"/>
          <p:cNvSpPr>
            <a:spLocks noGrp="1"/>
          </p:cNvSpPr>
          <p:nvPr>
            <p:ph type="pic" idx="6"/>
          </p:nvPr>
        </p:nvSpPr>
        <p:spPr>
          <a:xfrm>
            <a:off x="5637919" y="1809540"/>
            <a:ext cx="1215512" cy="1925182"/>
          </a:xfrm>
          <a:prstGeom prst="rect">
            <a:avLst/>
          </a:prstGeom>
          <a:solidFill>
            <a:srgbClr val="FAE6DB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sx="102000" sy="102000" algn="ctr" rotWithShape="0">
              <a:srgbClr val="000000">
                <a:alpha val="14901"/>
              </a:srgbClr>
            </a:outerShdw>
          </a:effectLst>
        </p:spPr>
      </p:sp>
      <p:sp>
        <p:nvSpPr>
          <p:cNvPr id="334" name="Google Shape;334;p58"/>
          <p:cNvSpPr txBox="1">
            <a:spLocks noGrp="1"/>
          </p:cNvSpPr>
          <p:nvPr>
            <p:ph type="body" idx="7"/>
          </p:nvPr>
        </p:nvSpPr>
        <p:spPr>
          <a:xfrm>
            <a:off x="2121460" y="4485478"/>
            <a:ext cx="1552830" cy="1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5" name="Google Shape;335;p58"/>
          <p:cNvSpPr txBox="1">
            <a:spLocks noGrp="1"/>
          </p:cNvSpPr>
          <p:nvPr>
            <p:ph type="body" idx="8"/>
          </p:nvPr>
        </p:nvSpPr>
        <p:spPr>
          <a:xfrm>
            <a:off x="2121460" y="3857965"/>
            <a:ext cx="1552830" cy="49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 Medium"/>
              <a:buChar char="•"/>
              <a:defRPr sz="1600">
                <a:solidFill>
                  <a:schemeClr val="dk2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6" name="Google Shape;336;p58"/>
          <p:cNvSpPr/>
          <p:nvPr/>
        </p:nvSpPr>
        <p:spPr>
          <a:xfrm>
            <a:off x="2513239" y="4336098"/>
            <a:ext cx="769272" cy="48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1200" tIns="25600" rIns="51200" bIns="2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8"/>
          <p:cNvSpPr txBox="1">
            <a:spLocks noGrp="1"/>
          </p:cNvSpPr>
          <p:nvPr>
            <p:ph type="body" idx="9"/>
          </p:nvPr>
        </p:nvSpPr>
        <p:spPr>
          <a:xfrm>
            <a:off x="3786568" y="4508927"/>
            <a:ext cx="1552830" cy="1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8" name="Google Shape;338;p58"/>
          <p:cNvSpPr txBox="1">
            <a:spLocks noGrp="1"/>
          </p:cNvSpPr>
          <p:nvPr>
            <p:ph type="body" idx="13"/>
          </p:nvPr>
        </p:nvSpPr>
        <p:spPr>
          <a:xfrm>
            <a:off x="3786568" y="3881414"/>
            <a:ext cx="1552830" cy="49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 Medium"/>
              <a:buChar char="•"/>
              <a:defRPr sz="1600">
                <a:solidFill>
                  <a:schemeClr val="dk2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9" name="Google Shape;339;p58"/>
          <p:cNvSpPr/>
          <p:nvPr/>
        </p:nvSpPr>
        <p:spPr>
          <a:xfrm>
            <a:off x="4178347" y="4359547"/>
            <a:ext cx="769272" cy="4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1200" tIns="25600" rIns="51200" bIns="2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8"/>
          <p:cNvSpPr txBox="1">
            <a:spLocks noGrp="1"/>
          </p:cNvSpPr>
          <p:nvPr>
            <p:ph type="body" idx="14"/>
          </p:nvPr>
        </p:nvSpPr>
        <p:spPr>
          <a:xfrm>
            <a:off x="5469260" y="4508927"/>
            <a:ext cx="1552830" cy="1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1" name="Google Shape;341;p58"/>
          <p:cNvSpPr txBox="1">
            <a:spLocks noGrp="1"/>
          </p:cNvSpPr>
          <p:nvPr>
            <p:ph type="body" idx="15"/>
          </p:nvPr>
        </p:nvSpPr>
        <p:spPr>
          <a:xfrm>
            <a:off x="5469260" y="3881414"/>
            <a:ext cx="1552830" cy="49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 Medium"/>
              <a:buChar char="•"/>
              <a:defRPr sz="1600">
                <a:solidFill>
                  <a:schemeClr val="dk2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2" name="Google Shape;342;p58"/>
          <p:cNvSpPr/>
          <p:nvPr/>
        </p:nvSpPr>
        <p:spPr>
          <a:xfrm>
            <a:off x="5861039" y="4359547"/>
            <a:ext cx="769272" cy="480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51200" tIns="25600" rIns="51200" bIns="2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8"/>
          <p:cNvSpPr txBox="1">
            <a:spLocks noGrp="1"/>
          </p:cNvSpPr>
          <p:nvPr>
            <p:ph type="body" idx="16"/>
          </p:nvPr>
        </p:nvSpPr>
        <p:spPr>
          <a:xfrm>
            <a:off x="7135575" y="4516745"/>
            <a:ext cx="1552830" cy="1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4" name="Google Shape;344;p58"/>
          <p:cNvSpPr txBox="1">
            <a:spLocks noGrp="1"/>
          </p:cNvSpPr>
          <p:nvPr>
            <p:ph type="body" idx="17"/>
          </p:nvPr>
        </p:nvSpPr>
        <p:spPr>
          <a:xfrm>
            <a:off x="7135575" y="3889231"/>
            <a:ext cx="1552830" cy="49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 Medium"/>
              <a:buChar char="•"/>
              <a:defRPr sz="1600">
                <a:solidFill>
                  <a:schemeClr val="dk2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5" name="Google Shape;345;p58"/>
          <p:cNvSpPr/>
          <p:nvPr/>
        </p:nvSpPr>
        <p:spPr>
          <a:xfrm>
            <a:off x="7527354" y="4367364"/>
            <a:ext cx="769272" cy="480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1200" tIns="25600" rIns="51200" bIns="2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8"/>
          <p:cNvSpPr>
            <a:spLocks noGrp="1"/>
          </p:cNvSpPr>
          <p:nvPr>
            <p:ph type="pic" idx="18"/>
          </p:nvPr>
        </p:nvSpPr>
        <p:spPr>
          <a:xfrm>
            <a:off x="7304234" y="1817357"/>
            <a:ext cx="1215512" cy="1925182"/>
          </a:xfrm>
          <a:prstGeom prst="rect">
            <a:avLst/>
          </a:prstGeom>
          <a:solidFill>
            <a:srgbClr val="F3D9D9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sx="102000" sy="102000" algn="ctr" rotWithShape="0">
              <a:srgbClr val="000000">
                <a:alpha val="14901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4184394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名言語錄">
  <p:cSld name="名言語錄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9"/>
          <p:cNvSpPr txBox="1">
            <a:spLocks noGrp="1"/>
          </p:cNvSpPr>
          <p:nvPr>
            <p:ph type="body" idx="1"/>
          </p:nvPr>
        </p:nvSpPr>
        <p:spPr>
          <a:xfrm>
            <a:off x="375047" y="4196955"/>
            <a:ext cx="839390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spcBef>
                <a:spcPts val="844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i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9" name="Google Shape;349;p59"/>
          <p:cNvSpPr txBox="1">
            <a:spLocks noGrp="1"/>
          </p:cNvSpPr>
          <p:nvPr>
            <p:ph type="body" idx="2"/>
          </p:nvPr>
        </p:nvSpPr>
        <p:spPr>
          <a:xfrm>
            <a:off x="892971" y="3010647"/>
            <a:ext cx="73580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0" name="Google Shape;350;p5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82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0F1A-04D6-425A-A0FF-3562F8783D82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E81-EAAA-4DC0-833A-5227160149F2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-10716" y="4341564"/>
            <a:ext cx="9154716" cy="2516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3B0-BCB6-4FCC-82BA-10DABC0D11EA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6191-B134-47BF-960A-7BDA361E69E9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F72F-B85A-4746-A645-90C37F82BCC0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723921"/>
            <a:ext cx="9144000" cy="108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10" y="232264"/>
            <a:ext cx="8668011" cy="853492"/>
          </a:xfrm>
          <a:prstGeom prst="rect">
            <a:avLst/>
          </a:prstGeom>
        </p:spPr>
        <p:txBody>
          <a:bodyPr vert="horz" lIns="51196" tIns="25598" rIns="51196" bIns="25598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10" y="1361371"/>
            <a:ext cx="8668011" cy="4815592"/>
          </a:xfrm>
          <a:prstGeom prst="rect">
            <a:avLst/>
          </a:prstGeom>
        </p:spPr>
        <p:txBody>
          <a:bodyPr vert="horz" lIns="51196" tIns="25598" rIns="51196" bIns="2559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545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sldNum="0" hdr="0" ftr="0" dt="0"/>
  <p:txStyles>
    <p:titleStyle>
      <a:lvl1pPr algn="ctr" defTabSz="76784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847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923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4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577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499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424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346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23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615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538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46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386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10" y="232264"/>
            <a:ext cx="8668011" cy="853492"/>
          </a:xfrm>
          <a:prstGeom prst="rect">
            <a:avLst/>
          </a:prstGeom>
        </p:spPr>
        <p:txBody>
          <a:bodyPr vert="horz" lIns="51196" tIns="25598" rIns="51196" bIns="25598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10" y="1361371"/>
            <a:ext cx="8668011" cy="4815592"/>
          </a:xfrm>
          <a:prstGeom prst="rect">
            <a:avLst/>
          </a:prstGeom>
        </p:spPr>
        <p:txBody>
          <a:bodyPr vert="horz" lIns="51196" tIns="25598" rIns="51196" bIns="2559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635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</p:sldLayoutIdLst>
  <p:hf sldNum="0" hdr="0" ftr="0" dt="0"/>
  <p:txStyles>
    <p:titleStyle>
      <a:lvl1pPr algn="ctr" defTabSz="76784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847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923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4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577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499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424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346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23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615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538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46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386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74682" y="6356350"/>
            <a:ext cx="752571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464653"/>
                </a:solidFill>
                <a:latin typeface="Arial" charset="0"/>
                <a:ea typeface="微軟正黑體" pitchFamily="34" charset="-120"/>
              </a:rPr>
              <a:t>陽光社會福利基金會主張臉部平權，不管顏面外觀如何，都應獲得同等的尊重與對待</a:t>
            </a:r>
            <a:r>
              <a:rPr lang="en-US" altLang="zh-TW" dirty="0">
                <a:solidFill>
                  <a:srgbClr val="464653"/>
                </a:solidFill>
                <a:latin typeface="Arial" charset="0"/>
                <a:ea typeface="微軟正黑體" pitchFamily="34" charset="-120"/>
              </a:rPr>
              <a:t>!</a:t>
            </a:r>
            <a:endParaRPr lang="zh-TW" altLang="en-US" dirty="0">
              <a:solidFill>
                <a:srgbClr val="464653"/>
              </a:solidFill>
              <a:latin typeface="Arial" charset="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2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555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5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j-ea"/>
          <a:ea typeface="+mj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3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標楷體" pitchFamily="65" charset="-120"/>
          <a:ea typeface="標楷體" pitchFamily="65" charset="-120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3" descr="sunshine簡報內頁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3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4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4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741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bit.ly/3spIfND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6"/>
          <p:cNvSpPr txBox="1"/>
          <p:nvPr/>
        </p:nvSpPr>
        <p:spPr>
          <a:xfrm>
            <a:off x="597818" y="3573016"/>
            <a:ext cx="7948364" cy="1357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3434"/>
              </a:lnSpc>
            </a:pPr>
            <a:r>
              <a:rPr lang="zh-TW" altLang="en-US" sz="5400" b="1" dirty="0">
                <a:solidFill>
                  <a:srgbClr val="AF3A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我們都一樣</a:t>
            </a:r>
            <a:endParaRPr lang="en-US" altLang="zh-TW" sz="5400" b="1" dirty="0">
              <a:solidFill>
                <a:srgbClr val="AF3A3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457200">
              <a:lnSpc>
                <a:spcPts val="3434"/>
              </a:lnSpc>
            </a:pPr>
            <a:endParaRPr lang="en-US" altLang="zh-TW" sz="5400" b="1" dirty="0">
              <a:solidFill>
                <a:srgbClr val="AF3A3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457200">
              <a:lnSpc>
                <a:spcPts val="3434"/>
              </a:lnSpc>
            </a:pPr>
            <a:r>
              <a:rPr lang="zh-TW" altLang="en-US" sz="5400" b="1" dirty="0">
                <a:solidFill>
                  <a:srgbClr val="AF3A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臉部平權引導式繪畫</a:t>
            </a:r>
            <a:endParaRPr lang="en-US" sz="5400" b="1" dirty="0">
              <a:solidFill>
                <a:srgbClr val="AF3A3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1829557" y="2432971"/>
            <a:ext cx="5457403" cy="562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3434"/>
              </a:lnSpc>
            </a:pPr>
            <a:r>
              <a:rPr lang="zh-TW" altLang="en-US" sz="4800" b="1" dirty="0">
                <a:solidFill>
                  <a:srgbClr val="AF3A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尋光校園</a:t>
            </a:r>
            <a:r>
              <a:rPr lang="zh-TW" altLang="en-US" sz="8000" b="1" dirty="0">
                <a:solidFill>
                  <a:srgbClr val="AF3A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4800" b="1" dirty="0">
                <a:solidFill>
                  <a:srgbClr val="AF3A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年級篇</a:t>
            </a:r>
            <a:endParaRPr lang="en-US" sz="4800" b="1" dirty="0">
              <a:solidFill>
                <a:srgbClr val="AF3A3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196233" y="6029523"/>
            <a:ext cx="2751534" cy="435339"/>
            <a:chOff x="6284962" y="185349"/>
            <a:chExt cx="2751534" cy="435339"/>
          </a:xfrm>
        </p:grpSpPr>
        <p:pic>
          <p:nvPicPr>
            <p:cNvPr id="9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784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50925" y="2379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2325" y="4437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08525" y="4284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08125" y="3522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251325" y="3598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79525" y="4132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pic>
        <p:nvPicPr>
          <p:cNvPr id="14" name="Picture 10" descr="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1382688"/>
            <a:ext cx="3529781" cy="314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556125" y="4132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55650" y="4613275"/>
            <a:ext cx="2871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 ▲ 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壓力衣穿著前 ▲</a:t>
            </a:r>
          </a:p>
        </p:txBody>
      </p:sp>
      <p:pic>
        <p:nvPicPr>
          <p:cNvPr id="17" name="Picture 13" descr="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1412776"/>
            <a:ext cx="3602368" cy="307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932363" y="4429125"/>
            <a:ext cx="3832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 ▲ 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壓力衣穿著七個月後▲</a:t>
            </a:r>
            <a:r>
              <a:rPr kumimoji="1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 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61925" y="225425"/>
            <a:ext cx="47402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打敗「疤痕增生」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587375" y="5300663"/>
            <a:ext cx="8108950" cy="1123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20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可降低疤痕內血流量</a:t>
            </a:r>
            <a:r>
              <a:rPr kumimoji="1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（</a:t>
            </a:r>
            <a:r>
              <a:rPr kumimoji="1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減少四肢充血感、減緩疤痕痛與搔癢感</a:t>
            </a:r>
            <a:r>
              <a:rPr kumimoji="1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）</a:t>
            </a:r>
            <a:endParaRPr kumimoji="1" lang="en-US" altLang="zh-TW" sz="2000" b="1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20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減少水腫、使疤痕平整較柔軟、加速疤痕成熟</a:t>
            </a:r>
            <a:r>
              <a:rPr kumimoji="1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（控制疤痕增生）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1068152" y="407388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圖片來源：陽光基金會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5645150" y="401903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圖片來源：陽光基金會</a:t>
            </a:r>
          </a:p>
        </p:txBody>
      </p:sp>
    </p:spTree>
    <p:extLst>
      <p:ext uri="{BB962C8B-B14F-4D97-AF65-F5344CB8AC3E}">
        <p14:creationId xmlns:p14="http://schemas.microsoft.com/office/powerpoint/2010/main" val="5049703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內容版面配置區 2"/>
          <p:cNvSpPr txBox="1">
            <a:spLocks/>
          </p:cNvSpPr>
          <p:nvPr/>
        </p:nvSpPr>
        <p:spPr bwMode="auto">
          <a:xfrm>
            <a:off x="396305" y="2020345"/>
            <a:ext cx="3167583" cy="375257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FDBFD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擔心被排擠</a:t>
            </a:r>
            <a:r>
              <a:rPr kumimoji="1" lang="en-US" altLang="zh-TW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FDBFD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擔心被取綽號</a:t>
            </a:r>
            <a:endParaRPr kumimoji="1" lang="en-US" altLang="zh-TW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FDBFD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擔心被嘲笑</a:t>
            </a:r>
            <a:endParaRPr kumimoji="1" lang="en-US" altLang="zh-TW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FDBFD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擔心交朋友</a:t>
            </a:r>
            <a:endParaRPr kumimoji="1" lang="en-US" altLang="zh-TW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971600" y="809318"/>
            <a:ext cx="777609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lvl="0" algn="ctr"/>
            <a:r>
              <a:rPr kumimoji="0" lang="zh-TW" altLang="en-US" sz="4800" b="1" dirty="0">
                <a:solidFill>
                  <a:srgbClr val="EF91A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生活中的傷害</a:t>
            </a:r>
            <a:r>
              <a:rPr kumimoji="0" lang="en-US" altLang="zh-TW" sz="4800" b="1" dirty="0">
                <a:solidFill>
                  <a:srgbClr val="EF91A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4800" b="1" dirty="0">
                <a:solidFill>
                  <a:srgbClr val="EF91A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歧視</a:t>
            </a:r>
            <a:endParaRPr kumimoji="1" lang="en-US" altLang="zh-TW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t="1637" r="1015" b="1125"/>
          <a:stretch/>
        </p:blipFill>
        <p:spPr>
          <a:xfrm>
            <a:off x="3563888" y="2387149"/>
            <a:ext cx="5573483" cy="3018970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6714711" y="548908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圖片來源：陽光基金會</a:t>
            </a:r>
          </a:p>
        </p:txBody>
      </p:sp>
    </p:spTree>
    <p:extLst>
      <p:ext uri="{BB962C8B-B14F-4D97-AF65-F5344CB8AC3E}">
        <p14:creationId xmlns:p14="http://schemas.microsoft.com/office/powerpoint/2010/main" val="30716781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8600" y="29482"/>
            <a:ext cx="9172600" cy="6828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0" y="4005064"/>
            <a:ext cx="914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服務</a:t>
            </a:r>
            <a:r>
              <a:rPr lang="zh-TW" altLang="en-US" sz="4000" b="1" dirty="0">
                <a:solidFill>
                  <a:srgbClr val="080808"/>
                </a:solidFill>
                <a:latin typeface="微軟正黑體" pitchFamily="34" charset="-120"/>
                <a:ea typeface="微軟正黑體" pitchFamily="34" charset="-120"/>
              </a:rPr>
              <a:t>燒傷朋友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和</a:t>
            </a:r>
            <a:r>
              <a:rPr lang="zh-TW" altLang="en-US" sz="4800" b="1" dirty="0">
                <a:solidFill>
                  <a:srgbClr val="EF91AA"/>
                </a:solidFill>
                <a:latin typeface="微軟正黑體" pitchFamily="34" charset="-120"/>
                <a:ea typeface="微軟正黑體" pitchFamily="34" charset="-120"/>
              </a:rPr>
              <a:t>顏損朋友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的社福組織</a:t>
            </a:r>
          </a:p>
        </p:txBody>
      </p:sp>
      <p:pic>
        <p:nvPicPr>
          <p:cNvPr id="5" name="圖片版面配置區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67" r="-18267"/>
          <a:stretch/>
        </p:blipFill>
        <p:spPr>
          <a:xfrm>
            <a:off x="6012160" y="2708920"/>
            <a:ext cx="2736304" cy="11112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708919"/>
            <a:ext cx="5913116" cy="11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6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字方塊 100"/>
          <p:cNvSpPr txBox="1"/>
          <p:nvPr/>
        </p:nvSpPr>
        <p:spPr>
          <a:xfrm>
            <a:off x="-44746" y="-27384"/>
            <a:ext cx="9207002" cy="6900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4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118372" y="-27384"/>
            <a:ext cx="3324226" cy="2852601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1821656" y="4400550"/>
            <a:ext cx="748904" cy="431800"/>
          </a:xfrm>
          <a:custGeom>
            <a:avLst/>
            <a:gdLst>
              <a:gd name="T0" fmla="*/ 284 w 629"/>
              <a:gd name="T1" fmla="*/ 44 h 272"/>
              <a:gd name="T2" fmla="*/ 307 w 629"/>
              <a:gd name="T3" fmla="*/ 65 h 272"/>
              <a:gd name="T4" fmla="*/ 326 w 629"/>
              <a:gd name="T5" fmla="*/ 86 h 272"/>
              <a:gd name="T6" fmla="*/ 338 w 629"/>
              <a:gd name="T7" fmla="*/ 90 h 272"/>
              <a:gd name="T8" fmla="*/ 377 w 629"/>
              <a:gd name="T9" fmla="*/ 130 h 272"/>
              <a:gd name="T10" fmla="*/ 459 w 629"/>
              <a:gd name="T11" fmla="*/ 184 h 272"/>
              <a:gd name="T12" fmla="*/ 563 w 629"/>
              <a:gd name="T13" fmla="*/ 223 h 272"/>
              <a:gd name="T14" fmla="*/ 587 w 629"/>
              <a:gd name="T15" fmla="*/ 223 h 272"/>
              <a:gd name="T16" fmla="*/ 622 w 629"/>
              <a:gd name="T17" fmla="*/ 223 h 272"/>
              <a:gd name="T18" fmla="*/ 629 w 629"/>
              <a:gd name="T19" fmla="*/ 223 h 272"/>
              <a:gd name="T20" fmla="*/ 629 w 629"/>
              <a:gd name="T21" fmla="*/ 205 h 272"/>
              <a:gd name="T22" fmla="*/ 622 w 629"/>
              <a:gd name="T23" fmla="*/ 191 h 272"/>
              <a:gd name="T24" fmla="*/ 615 w 629"/>
              <a:gd name="T25" fmla="*/ 151 h 272"/>
              <a:gd name="T26" fmla="*/ 563 w 629"/>
              <a:gd name="T27" fmla="*/ 74 h 272"/>
              <a:gd name="T28" fmla="*/ 508 w 629"/>
              <a:gd name="T29" fmla="*/ 39 h 272"/>
              <a:gd name="T30" fmla="*/ 445 w 629"/>
              <a:gd name="T31" fmla="*/ 11 h 272"/>
              <a:gd name="T32" fmla="*/ 419 w 629"/>
              <a:gd name="T33" fmla="*/ 11 h 272"/>
              <a:gd name="T34" fmla="*/ 410 w 629"/>
              <a:gd name="T35" fmla="*/ 0 h 272"/>
              <a:gd name="T36" fmla="*/ 300 w 629"/>
              <a:gd name="T37" fmla="*/ 0 h 272"/>
              <a:gd name="T38" fmla="*/ 284 w 629"/>
              <a:gd name="T39" fmla="*/ 0 h 272"/>
              <a:gd name="T40" fmla="*/ 249 w 629"/>
              <a:gd name="T41" fmla="*/ 0 h 272"/>
              <a:gd name="T42" fmla="*/ 233 w 629"/>
              <a:gd name="T43" fmla="*/ 11 h 272"/>
              <a:gd name="T44" fmla="*/ 198 w 629"/>
              <a:gd name="T45" fmla="*/ 18 h 272"/>
              <a:gd name="T46" fmla="*/ 193 w 629"/>
              <a:gd name="T47" fmla="*/ 25 h 272"/>
              <a:gd name="T48" fmla="*/ 184 w 629"/>
              <a:gd name="T49" fmla="*/ 30 h 272"/>
              <a:gd name="T50" fmla="*/ 165 w 629"/>
              <a:gd name="T51" fmla="*/ 32 h 272"/>
              <a:gd name="T52" fmla="*/ 156 w 629"/>
              <a:gd name="T53" fmla="*/ 37 h 272"/>
              <a:gd name="T54" fmla="*/ 154 w 629"/>
              <a:gd name="T55" fmla="*/ 37 h 272"/>
              <a:gd name="T56" fmla="*/ 140 w 629"/>
              <a:gd name="T57" fmla="*/ 44 h 272"/>
              <a:gd name="T58" fmla="*/ 130 w 629"/>
              <a:gd name="T59" fmla="*/ 49 h 272"/>
              <a:gd name="T60" fmla="*/ 123 w 629"/>
              <a:gd name="T61" fmla="*/ 49 h 272"/>
              <a:gd name="T62" fmla="*/ 95 w 629"/>
              <a:gd name="T63" fmla="*/ 65 h 272"/>
              <a:gd name="T64" fmla="*/ 84 w 629"/>
              <a:gd name="T65" fmla="*/ 79 h 272"/>
              <a:gd name="T66" fmla="*/ 70 w 629"/>
              <a:gd name="T67" fmla="*/ 90 h 272"/>
              <a:gd name="T68" fmla="*/ 56 w 629"/>
              <a:gd name="T69" fmla="*/ 123 h 272"/>
              <a:gd name="T70" fmla="*/ 47 w 629"/>
              <a:gd name="T71" fmla="*/ 132 h 272"/>
              <a:gd name="T72" fmla="*/ 42 w 629"/>
              <a:gd name="T73" fmla="*/ 139 h 272"/>
              <a:gd name="T74" fmla="*/ 37 w 629"/>
              <a:gd name="T75" fmla="*/ 144 h 272"/>
              <a:gd name="T76" fmla="*/ 5 w 629"/>
              <a:gd name="T77" fmla="*/ 237 h 272"/>
              <a:gd name="T78" fmla="*/ 0 w 629"/>
              <a:gd name="T79" fmla="*/ 272 h 272"/>
              <a:gd name="T80" fmla="*/ 2 w 629"/>
              <a:gd name="T81" fmla="*/ 263 h 272"/>
              <a:gd name="T82" fmla="*/ 26 w 629"/>
              <a:gd name="T83" fmla="*/ 230 h 272"/>
              <a:gd name="T84" fmla="*/ 98 w 629"/>
              <a:gd name="T85" fmla="*/ 156 h 272"/>
              <a:gd name="T86" fmla="*/ 133 w 629"/>
              <a:gd name="T87" fmla="*/ 132 h 272"/>
              <a:gd name="T88" fmla="*/ 156 w 629"/>
              <a:gd name="T89" fmla="*/ 123 h 272"/>
              <a:gd name="T90" fmla="*/ 175 w 629"/>
              <a:gd name="T91" fmla="*/ 109 h 272"/>
              <a:gd name="T92" fmla="*/ 186 w 629"/>
              <a:gd name="T93" fmla="*/ 107 h 272"/>
              <a:gd name="T94" fmla="*/ 198 w 629"/>
              <a:gd name="T95" fmla="*/ 104 h 272"/>
              <a:gd name="T96" fmla="*/ 219 w 629"/>
              <a:gd name="T97" fmla="*/ 86 h 272"/>
              <a:gd name="T98" fmla="*/ 233 w 629"/>
              <a:gd name="T99" fmla="*/ 74 h 272"/>
              <a:gd name="T100" fmla="*/ 247 w 629"/>
              <a:gd name="T101" fmla="*/ 62 h 272"/>
              <a:gd name="T102" fmla="*/ 249 w 629"/>
              <a:gd name="T103" fmla="*/ 44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29" h="272">
                <a:moveTo>
                  <a:pt x="249" y="49"/>
                </a:moveTo>
                <a:lnTo>
                  <a:pt x="284" y="44"/>
                </a:lnTo>
                <a:lnTo>
                  <a:pt x="284" y="44"/>
                </a:lnTo>
                <a:lnTo>
                  <a:pt x="284" y="44"/>
                </a:lnTo>
                <a:lnTo>
                  <a:pt x="291" y="49"/>
                </a:lnTo>
                <a:lnTo>
                  <a:pt x="307" y="65"/>
                </a:lnTo>
                <a:lnTo>
                  <a:pt x="307" y="65"/>
                </a:lnTo>
                <a:lnTo>
                  <a:pt x="326" y="86"/>
                </a:lnTo>
                <a:lnTo>
                  <a:pt x="326" y="86"/>
                </a:lnTo>
                <a:lnTo>
                  <a:pt x="326" y="88"/>
                </a:lnTo>
                <a:lnTo>
                  <a:pt x="331" y="90"/>
                </a:lnTo>
                <a:lnTo>
                  <a:pt x="338" y="90"/>
                </a:lnTo>
                <a:lnTo>
                  <a:pt x="338" y="90"/>
                </a:lnTo>
                <a:lnTo>
                  <a:pt x="356" y="109"/>
                </a:lnTo>
                <a:lnTo>
                  <a:pt x="377" y="130"/>
                </a:lnTo>
                <a:lnTo>
                  <a:pt x="403" y="149"/>
                </a:lnTo>
                <a:lnTo>
                  <a:pt x="428" y="167"/>
                </a:lnTo>
                <a:lnTo>
                  <a:pt x="459" y="184"/>
                </a:lnTo>
                <a:lnTo>
                  <a:pt x="491" y="200"/>
                </a:lnTo>
                <a:lnTo>
                  <a:pt x="526" y="212"/>
                </a:lnTo>
                <a:lnTo>
                  <a:pt x="563" y="223"/>
                </a:lnTo>
                <a:lnTo>
                  <a:pt x="563" y="223"/>
                </a:lnTo>
                <a:lnTo>
                  <a:pt x="587" y="223"/>
                </a:lnTo>
                <a:lnTo>
                  <a:pt x="587" y="223"/>
                </a:lnTo>
                <a:lnTo>
                  <a:pt x="615" y="223"/>
                </a:lnTo>
                <a:lnTo>
                  <a:pt x="615" y="223"/>
                </a:lnTo>
                <a:lnTo>
                  <a:pt x="622" y="223"/>
                </a:lnTo>
                <a:lnTo>
                  <a:pt x="629" y="223"/>
                </a:lnTo>
                <a:lnTo>
                  <a:pt x="629" y="223"/>
                </a:lnTo>
                <a:lnTo>
                  <a:pt x="629" y="223"/>
                </a:lnTo>
                <a:lnTo>
                  <a:pt x="629" y="212"/>
                </a:lnTo>
                <a:lnTo>
                  <a:pt x="629" y="212"/>
                </a:lnTo>
                <a:lnTo>
                  <a:pt x="629" y="205"/>
                </a:lnTo>
                <a:lnTo>
                  <a:pt x="626" y="198"/>
                </a:lnTo>
                <a:lnTo>
                  <a:pt x="622" y="191"/>
                </a:lnTo>
                <a:lnTo>
                  <a:pt x="622" y="191"/>
                </a:lnTo>
                <a:lnTo>
                  <a:pt x="622" y="172"/>
                </a:lnTo>
                <a:lnTo>
                  <a:pt x="622" y="172"/>
                </a:lnTo>
                <a:lnTo>
                  <a:pt x="615" y="151"/>
                </a:lnTo>
                <a:lnTo>
                  <a:pt x="601" y="125"/>
                </a:lnTo>
                <a:lnTo>
                  <a:pt x="584" y="100"/>
                </a:lnTo>
                <a:lnTo>
                  <a:pt x="563" y="74"/>
                </a:lnTo>
                <a:lnTo>
                  <a:pt x="563" y="74"/>
                </a:lnTo>
                <a:lnTo>
                  <a:pt x="536" y="53"/>
                </a:lnTo>
                <a:lnTo>
                  <a:pt x="508" y="39"/>
                </a:lnTo>
                <a:lnTo>
                  <a:pt x="477" y="25"/>
                </a:lnTo>
                <a:lnTo>
                  <a:pt x="445" y="11"/>
                </a:lnTo>
                <a:lnTo>
                  <a:pt x="445" y="11"/>
                </a:lnTo>
                <a:lnTo>
                  <a:pt x="426" y="11"/>
                </a:lnTo>
                <a:lnTo>
                  <a:pt x="426" y="11"/>
                </a:lnTo>
                <a:lnTo>
                  <a:pt x="419" y="11"/>
                </a:lnTo>
                <a:lnTo>
                  <a:pt x="414" y="7"/>
                </a:lnTo>
                <a:lnTo>
                  <a:pt x="410" y="0"/>
                </a:lnTo>
                <a:lnTo>
                  <a:pt x="410" y="0"/>
                </a:lnTo>
                <a:lnTo>
                  <a:pt x="338" y="0"/>
                </a:lnTo>
                <a:lnTo>
                  <a:pt x="338" y="0"/>
                </a:lnTo>
                <a:lnTo>
                  <a:pt x="300" y="0"/>
                </a:lnTo>
                <a:lnTo>
                  <a:pt x="300" y="0"/>
                </a:lnTo>
                <a:lnTo>
                  <a:pt x="300" y="0"/>
                </a:lnTo>
                <a:lnTo>
                  <a:pt x="284" y="0"/>
                </a:lnTo>
                <a:lnTo>
                  <a:pt x="284" y="0"/>
                </a:lnTo>
                <a:lnTo>
                  <a:pt x="249" y="0"/>
                </a:lnTo>
                <a:lnTo>
                  <a:pt x="249" y="0"/>
                </a:lnTo>
                <a:lnTo>
                  <a:pt x="247" y="4"/>
                </a:lnTo>
                <a:lnTo>
                  <a:pt x="242" y="7"/>
                </a:lnTo>
                <a:lnTo>
                  <a:pt x="233" y="11"/>
                </a:lnTo>
                <a:lnTo>
                  <a:pt x="207" y="18"/>
                </a:lnTo>
                <a:lnTo>
                  <a:pt x="207" y="18"/>
                </a:lnTo>
                <a:lnTo>
                  <a:pt x="198" y="18"/>
                </a:lnTo>
                <a:lnTo>
                  <a:pt x="198" y="18"/>
                </a:lnTo>
                <a:lnTo>
                  <a:pt x="196" y="21"/>
                </a:lnTo>
                <a:lnTo>
                  <a:pt x="193" y="25"/>
                </a:lnTo>
                <a:lnTo>
                  <a:pt x="189" y="28"/>
                </a:lnTo>
                <a:lnTo>
                  <a:pt x="184" y="30"/>
                </a:lnTo>
                <a:lnTo>
                  <a:pt x="184" y="30"/>
                </a:lnTo>
                <a:lnTo>
                  <a:pt x="184" y="30"/>
                </a:lnTo>
                <a:lnTo>
                  <a:pt x="170" y="30"/>
                </a:lnTo>
                <a:lnTo>
                  <a:pt x="165" y="32"/>
                </a:lnTo>
                <a:lnTo>
                  <a:pt x="165" y="37"/>
                </a:lnTo>
                <a:lnTo>
                  <a:pt x="165" y="37"/>
                </a:lnTo>
                <a:lnTo>
                  <a:pt x="156" y="37"/>
                </a:lnTo>
                <a:lnTo>
                  <a:pt x="156" y="37"/>
                </a:lnTo>
                <a:lnTo>
                  <a:pt x="156" y="37"/>
                </a:lnTo>
                <a:lnTo>
                  <a:pt x="154" y="37"/>
                </a:lnTo>
                <a:lnTo>
                  <a:pt x="151" y="39"/>
                </a:lnTo>
                <a:lnTo>
                  <a:pt x="147" y="44"/>
                </a:lnTo>
                <a:lnTo>
                  <a:pt x="140" y="44"/>
                </a:lnTo>
                <a:lnTo>
                  <a:pt x="140" y="44"/>
                </a:lnTo>
                <a:lnTo>
                  <a:pt x="135" y="46"/>
                </a:lnTo>
                <a:lnTo>
                  <a:pt x="130" y="49"/>
                </a:lnTo>
                <a:lnTo>
                  <a:pt x="123" y="49"/>
                </a:lnTo>
                <a:lnTo>
                  <a:pt x="123" y="49"/>
                </a:lnTo>
                <a:lnTo>
                  <a:pt x="123" y="49"/>
                </a:lnTo>
                <a:lnTo>
                  <a:pt x="109" y="62"/>
                </a:lnTo>
                <a:lnTo>
                  <a:pt x="102" y="65"/>
                </a:lnTo>
                <a:lnTo>
                  <a:pt x="95" y="65"/>
                </a:lnTo>
                <a:lnTo>
                  <a:pt x="95" y="65"/>
                </a:lnTo>
                <a:lnTo>
                  <a:pt x="91" y="72"/>
                </a:lnTo>
                <a:lnTo>
                  <a:pt x="84" y="79"/>
                </a:lnTo>
                <a:lnTo>
                  <a:pt x="79" y="86"/>
                </a:lnTo>
                <a:lnTo>
                  <a:pt x="70" y="90"/>
                </a:lnTo>
                <a:lnTo>
                  <a:pt x="70" y="90"/>
                </a:lnTo>
                <a:lnTo>
                  <a:pt x="70" y="100"/>
                </a:lnTo>
                <a:lnTo>
                  <a:pt x="67" y="107"/>
                </a:lnTo>
                <a:lnTo>
                  <a:pt x="56" y="123"/>
                </a:lnTo>
                <a:lnTo>
                  <a:pt x="56" y="123"/>
                </a:lnTo>
                <a:lnTo>
                  <a:pt x="51" y="125"/>
                </a:lnTo>
                <a:lnTo>
                  <a:pt x="47" y="132"/>
                </a:lnTo>
                <a:lnTo>
                  <a:pt x="44" y="139"/>
                </a:lnTo>
                <a:lnTo>
                  <a:pt x="44" y="139"/>
                </a:lnTo>
                <a:lnTo>
                  <a:pt x="42" y="139"/>
                </a:lnTo>
                <a:lnTo>
                  <a:pt x="40" y="142"/>
                </a:lnTo>
                <a:lnTo>
                  <a:pt x="37" y="144"/>
                </a:lnTo>
                <a:lnTo>
                  <a:pt x="37" y="144"/>
                </a:lnTo>
                <a:lnTo>
                  <a:pt x="21" y="174"/>
                </a:lnTo>
                <a:lnTo>
                  <a:pt x="12" y="205"/>
                </a:lnTo>
                <a:lnTo>
                  <a:pt x="5" y="237"/>
                </a:lnTo>
                <a:lnTo>
                  <a:pt x="0" y="272"/>
                </a:lnTo>
                <a:lnTo>
                  <a:pt x="0" y="272"/>
                </a:lnTo>
                <a:lnTo>
                  <a:pt x="0" y="272"/>
                </a:lnTo>
                <a:lnTo>
                  <a:pt x="2" y="272"/>
                </a:lnTo>
                <a:lnTo>
                  <a:pt x="2" y="272"/>
                </a:lnTo>
                <a:lnTo>
                  <a:pt x="2" y="263"/>
                </a:lnTo>
                <a:lnTo>
                  <a:pt x="2" y="263"/>
                </a:lnTo>
                <a:lnTo>
                  <a:pt x="2" y="263"/>
                </a:lnTo>
                <a:lnTo>
                  <a:pt x="26" y="230"/>
                </a:lnTo>
                <a:lnTo>
                  <a:pt x="54" y="200"/>
                </a:lnTo>
                <a:lnTo>
                  <a:pt x="81" y="170"/>
                </a:lnTo>
                <a:lnTo>
                  <a:pt x="98" y="156"/>
                </a:lnTo>
                <a:lnTo>
                  <a:pt x="112" y="144"/>
                </a:lnTo>
                <a:lnTo>
                  <a:pt x="112" y="144"/>
                </a:lnTo>
                <a:lnTo>
                  <a:pt x="133" y="132"/>
                </a:lnTo>
                <a:lnTo>
                  <a:pt x="151" y="123"/>
                </a:lnTo>
                <a:lnTo>
                  <a:pt x="156" y="123"/>
                </a:lnTo>
                <a:lnTo>
                  <a:pt x="156" y="123"/>
                </a:lnTo>
                <a:lnTo>
                  <a:pt x="161" y="123"/>
                </a:lnTo>
                <a:lnTo>
                  <a:pt x="165" y="121"/>
                </a:lnTo>
                <a:lnTo>
                  <a:pt x="175" y="109"/>
                </a:lnTo>
                <a:lnTo>
                  <a:pt x="175" y="109"/>
                </a:lnTo>
                <a:lnTo>
                  <a:pt x="175" y="109"/>
                </a:lnTo>
                <a:lnTo>
                  <a:pt x="186" y="107"/>
                </a:lnTo>
                <a:lnTo>
                  <a:pt x="193" y="104"/>
                </a:lnTo>
                <a:lnTo>
                  <a:pt x="198" y="104"/>
                </a:lnTo>
                <a:lnTo>
                  <a:pt x="198" y="104"/>
                </a:lnTo>
                <a:lnTo>
                  <a:pt x="207" y="95"/>
                </a:lnTo>
                <a:lnTo>
                  <a:pt x="214" y="90"/>
                </a:lnTo>
                <a:lnTo>
                  <a:pt x="219" y="86"/>
                </a:lnTo>
                <a:lnTo>
                  <a:pt x="226" y="86"/>
                </a:lnTo>
                <a:lnTo>
                  <a:pt x="226" y="86"/>
                </a:lnTo>
                <a:lnTo>
                  <a:pt x="233" y="74"/>
                </a:lnTo>
                <a:lnTo>
                  <a:pt x="233" y="74"/>
                </a:lnTo>
                <a:lnTo>
                  <a:pt x="244" y="65"/>
                </a:lnTo>
                <a:lnTo>
                  <a:pt x="247" y="62"/>
                </a:lnTo>
                <a:lnTo>
                  <a:pt x="249" y="60"/>
                </a:lnTo>
                <a:lnTo>
                  <a:pt x="249" y="60"/>
                </a:lnTo>
                <a:lnTo>
                  <a:pt x="249" y="44"/>
                </a:lnTo>
                <a:lnTo>
                  <a:pt x="249" y="49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97732" y="5291138"/>
            <a:ext cx="1084660" cy="1466850"/>
          </a:xfrm>
          <a:custGeom>
            <a:avLst/>
            <a:gdLst>
              <a:gd name="T0" fmla="*/ 874 w 911"/>
              <a:gd name="T1" fmla="*/ 312 h 924"/>
              <a:gd name="T2" fmla="*/ 820 w 911"/>
              <a:gd name="T3" fmla="*/ 265 h 924"/>
              <a:gd name="T4" fmla="*/ 760 w 911"/>
              <a:gd name="T5" fmla="*/ 242 h 924"/>
              <a:gd name="T6" fmla="*/ 706 w 911"/>
              <a:gd name="T7" fmla="*/ 237 h 924"/>
              <a:gd name="T8" fmla="*/ 613 w 911"/>
              <a:gd name="T9" fmla="*/ 207 h 924"/>
              <a:gd name="T10" fmla="*/ 597 w 911"/>
              <a:gd name="T11" fmla="*/ 198 h 924"/>
              <a:gd name="T12" fmla="*/ 576 w 911"/>
              <a:gd name="T13" fmla="*/ 188 h 924"/>
              <a:gd name="T14" fmla="*/ 564 w 911"/>
              <a:gd name="T15" fmla="*/ 167 h 924"/>
              <a:gd name="T16" fmla="*/ 538 w 911"/>
              <a:gd name="T17" fmla="*/ 137 h 924"/>
              <a:gd name="T18" fmla="*/ 513 w 911"/>
              <a:gd name="T19" fmla="*/ 79 h 924"/>
              <a:gd name="T20" fmla="*/ 503 w 911"/>
              <a:gd name="T21" fmla="*/ 16 h 924"/>
              <a:gd name="T22" fmla="*/ 501 w 911"/>
              <a:gd name="T23" fmla="*/ 4 h 924"/>
              <a:gd name="T24" fmla="*/ 476 w 911"/>
              <a:gd name="T25" fmla="*/ 11 h 924"/>
              <a:gd name="T26" fmla="*/ 410 w 911"/>
              <a:gd name="T27" fmla="*/ 42 h 924"/>
              <a:gd name="T28" fmla="*/ 345 w 911"/>
              <a:gd name="T29" fmla="*/ 56 h 924"/>
              <a:gd name="T30" fmla="*/ 296 w 911"/>
              <a:gd name="T31" fmla="*/ 56 h 924"/>
              <a:gd name="T32" fmla="*/ 226 w 911"/>
              <a:gd name="T33" fmla="*/ 37 h 924"/>
              <a:gd name="T34" fmla="*/ 215 w 911"/>
              <a:gd name="T35" fmla="*/ 149 h 924"/>
              <a:gd name="T36" fmla="*/ 208 w 911"/>
              <a:gd name="T37" fmla="*/ 188 h 924"/>
              <a:gd name="T38" fmla="*/ 196 w 911"/>
              <a:gd name="T39" fmla="*/ 200 h 924"/>
              <a:gd name="T40" fmla="*/ 184 w 911"/>
              <a:gd name="T41" fmla="*/ 205 h 924"/>
              <a:gd name="T42" fmla="*/ 159 w 911"/>
              <a:gd name="T43" fmla="*/ 207 h 924"/>
              <a:gd name="T44" fmla="*/ 124 w 911"/>
              <a:gd name="T45" fmla="*/ 300 h 924"/>
              <a:gd name="T46" fmla="*/ 108 w 911"/>
              <a:gd name="T47" fmla="*/ 342 h 924"/>
              <a:gd name="T48" fmla="*/ 96 w 911"/>
              <a:gd name="T49" fmla="*/ 358 h 924"/>
              <a:gd name="T50" fmla="*/ 68 w 911"/>
              <a:gd name="T51" fmla="*/ 396 h 924"/>
              <a:gd name="T52" fmla="*/ 0 w 911"/>
              <a:gd name="T53" fmla="*/ 468 h 924"/>
              <a:gd name="T54" fmla="*/ 0 w 911"/>
              <a:gd name="T55" fmla="*/ 482 h 924"/>
              <a:gd name="T56" fmla="*/ 10 w 911"/>
              <a:gd name="T57" fmla="*/ 505 h 924"/>
              <a:gd name="T58" fmla="*/ 17 w 911"/>
              <a:gd name="T59" fmla="*/ 547 h 924"/>
              <a:gd name="T60" fmla="*/ 21 w 911"/>
              <a:gd name="T61" fmla="*/ 589 h 924"/>
              <a:gd name="T62" fmla="*/ 49 w 911"/>
              <a:gd name="T63" fmla="*/ 649 h 924"/>
              <a:gd name="T64" fmla="*/ 101 w 911"/>
              <a:gd name="T65" fmla="*/ 698 h 924"/>
              <a:gd name="T66" fmla="*/ 110 w 911"/>
              <a:gd name="T67" fmla="*/ 708 h 924"/>
              <a:gd name="T68" fmla="*/ 147 w 911"/>
              <a:gd name="T69" fmla="*/ 724 h 924"/>
              <a:gd name="T70" fmla="*/ 231 w 911"/>
              <a:gd name="T71" fmla="*/ 740 h 924"/>
              <a:gd name="T72" fmla="*/ 266 w 911"/>
              <a:gd name="T73" fmla="*/ 745 h 924"/>
              <a:gd name="T74" fmla="*/ 313 w 911"/>
              <a:gd name="T75" fmla="*/ 761 h 924"/>
              <a:gd name="T76" fmla="*/ 357 w 911"/>
              <a:gd name="T77" fmla="*/ 791 h 924"/>
              <a:gd name="T78" fmla="*/ 424 w 911"/>
              <a:gd name="T79" fmla="*/ 885 h 924"/>
              <a:gd name="T80" fmla="*/ 450 w 911"/>
              <a:gd name="T81" fmla="*/ 873 h 924"/>
              <a:gd name="T82" fmla="*/ 501 w 911"/>
              <a:gd name="T83" fmla="*/ 736 h 924"/>
              <a:gd name="T84" fmla="*/ 552 w 911"/>
              <a:gd name="T85" fmla="*/ 666 h 924"/>
              <a:gd name="T86" fmla="*/ 597 w 911"/>
              <a:gd name="T87" fmla="*/ 631 h 924"/>
              <a:gd name="T88" fmla="*/ 625 w 911"/>
              <a:gd name="T89" fmla="*/ 621 h 924"/>
              <a:gd name="T90" fmla="*/ 636 w 911"/>
              <a:gd name="T91" fmla="*/ 614 h 924"/>
              <a:gd name="T92" fmla="*/ 662 w 911"/>
              <a:gd name="T93" fmla="*/ 607 h 924"/>
              <a:gd name="T94" fmla="*/ 690 w 911"/>
              <a:gd name="T95" fmla="*/ 603 h 924"/>
              <a:gd name="T96" fmla="*/ 753 w 911"/>
              <a:gd name="T97" fmla="*/ 596 h 924"/>
              <a:gd name="T98" fmla="*/ 809 w 911"/>
              <a:gd name="T99" fmla="*/ 573 h 924"/>
              <a:gd name="T100" fmla="*/ 853 w 911"/>
              <a:gd name="T101" fmla="*/ 538 h 924"/>
              <a:gd name="T102" fmla="*/ 883 w 911"/>
              <a:gd name="T103" fmla="*/ 491 h 924"/>
              <a:gd name="T104" fmla="*/ 899 w 911"/>
              <a:gd name="T105" fmla="*/ 437 h 924"/>
              <a:gd name="T106" fmla="*/ 899 w 911"/>
              <a:gd name="T107" fmla="*/ 363 h 924"/>
              <a:gd name="T108" fmla="*/ 904 w 911"/>
              <a:gd name="T109" fmla="*/ 354 h 924"/>
              <a:gd name="T110" fmla="*/ 888 w 911"/>
              <a:gd name="T111" fmla="*/ 333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11" h="924">
                <a:moveTo>
                  <a:pt x="888" y="333"/>
                </a:moveTo>
                <a:lnTo>
                  <a:pt x="888" y="333"/>
                </a:lnTo>
                <a:lnTo>
                  <a:pt x="874" y="312"/>
                </a:lnTo>
                <a:lnTo>
                  <a:pt x="855" y="295"/>
                </a:lnTo>
                <a:lnTo>
                  <a:pt x="839" y="279"/>
                </a:lnTo>
                <a:lnTo>
                  <a:pt x="820" y="265"/>
                </a:lnTo>
                <a:lnTo>
                  <a:pt x="802" y="256"/>
                </a:lnTo>
                <a:lnTo>
                  <a:pt x="781" y="247"/>
                </a:lnTo>
                <a:lnTo>
                  <a:pt x="760" y="242"/>
                </a:lnTo>
                <a:lnTo>
                  <a:pt x="739" y="240"/>
                </a:lnTo>
                <a:lnTo>
                  <a:pt x="739" y="240"/>
                </a:lnTo>
                <a:lnTo>
                  <a:pt x="706" y="237"/>
                </a:lnTo>
                <a:lnTo>
                  <a:pt x="671" y="230"/>
                </a:lnTo>
                <a:lnTo>
                  <a:pt x="641" y="221"/>
                </a:lnTo>
                <a:lnTo>
                  <a:pt x="613" y="207"/>
                </a:lnTo>
                <a:lnTo>
                  <a:pt x="613" y="207"/>
                </a:lnTo>
                <a:lnTo>
                  <a:pt x="599" y="200"/>
                </a:lnTo>
                <a:lnTo>
                  <a:pt x="597" y="198"/>
                </a:lnTo>
                <a:lnTo>
                  <a:pt x="594" y="191"/>
                </a:lnTo>
                <a:lnTo>
                  <a:pt x="587" y="191"/>
                </a:lnTo>
                <a:lnTo>
                  <a:pt x="576" y="188"/>
                </a:lnTo>
                <a:lnTo>
                  <a:pt x="569" y="172"/>
                </a:lnTo>
                <a:lnTo>
                  <a:pt x="569" y="172"/>
                </a:lnTo>
                <a:lnTo>
                  <a:pt x="564" y="167"/>
                </a:lnTo>
                <a:lnTo>
                  <a:pt x="564" y="167"/>
                </a:lnTo>
                <a:lnTo>
                  <a:pt x="550" y="151"/>
                </a:lnTo>
                <a:lnTo>
                  <a:pt x="538" y="137"/>
                </a:lnTo>
                <a:lnTo>
                  <a:pt x="529" y="119"/>
                </a:lnTo>
                <a:lnTo>
                  <a:pt x="520" y="100"/>
                </a:lnTo>
                <a:lnTo>
                  <a:pt x="513" y="79"/>
                </a:lnTo>
                <a:lnTo>
                  <a:pt x="508" y="60"/>
                </a:lnTo>
                <a:lnTo>
                  <a:pt x="506" y="37"/>
                </a:lnTo>
                <a:lnTo>
                  <a:pt x="503" y="16"/>
                </a:lnTo>
                <a:lnTo>
                  <a:pt x="503" y="16"/>
                </a:lnTo>
                <a:lnTo>
                  <a:pt x="503" y="9"/>
                </a:lnTo>
                <a:lnTo>
                  <a:pt x="501" y="4"/>
                </a:lnTo>
                <a:lnTo>
                  <a:pt x="494" y="0"/>
                </a:lnTo>
                <a:lnTo>
                  <a:pt x="494" y="0"/>
                </a:lnTo>
                <a:lnTo>
                  <a:pt x="476" y="11"/>
                </a:lnTo>
                <a:lnTo>
                  <a:pt x="455" y="23"/>
                </a:lnTo>
                <a:lnTo>
                  <a:pt x="434" y="35"/>
                </a:lnTo>
                <a:lnTo>
                  <a:pt x="410" y="42"/>
                </a:lnTo>
                <a:lnTo>
                  <a:pt x="389" y="49"/>
                </a:lnTo>
                <a:lnTo>
                  <a:pt x="368" y="53"/>
                </a:lnTo>
                <a:lnTo>
                  <a:pt x="345" y="56"/>
                </a:lnTo>
                <a:lnTo>
                  <a:pt x="324" y="58"/>
                </a:lnTo>
                <a:lnTo>
                  <a:pt x="324" y="58"/>
                </a:lnTo>
                <a:lnTo>
                  <a:pt x="296" y="56"/>
                </a:lnTo>
                <a:lnTo>
                  <a:pt x="268" y="51"/>
                </a:lnTo>
                <a:lnTo>
                  <a:pt x="240" y="42"/>
                </a:lnTo>
                <a:lnTo>
                  <a:pt x="226" y="37"/>
                </a:lnTo>
                <a:lnTo>
                  <a:pt x="215" y="30"/>
                </a:lnTo>
                <a:lnTo>
                  <a:pt x="215" y="149"/>
                </a:lnTo>
                <a:lnTo>
                  <a:pt x="215" y="149"/>
                </a:lnTo>
                <a:lnTo>
                  <a:pt x="215" y="172"/>
                </a:lnTo>
                <a:lnTo>
                  <a:pt x="208" y="188"/>
                </a:lnTo>
                <a:lnTo>
                  <a:pt x="208" y="188"/>
                </a:lnTo>
                <a:lnTo>
                  <a:pt x="205" y="191"/>
                </a:lnTo>
                <a:lnTo>
                  <a:pt x="203" y="195"/>
                </a:lnTo>
                <a:lnTo>
                  <a:pt x="196" y="200"/>
                </a:lnTo>
                <a:lnTo>
                  <a:pt x="189" y="200"/>
                </a:lnTo>
                <a:lnTo>
                  <a:pt x="189" y="200"/>
                </a:lnTo>
                <a:lnTo>
                  <a:pt x="184" y="205"/>
                </a:lnTo>
                <a:lnTo>
                  <a:pt x="177" y="207"/>
                </a:lnTo>
                <a:lnTo>
                  <a:pt x="159" y="207"/>
                </a:lnTo>
                <a:lnTo>
                  <a:pt x="159" y="207"/>
                </a:lnTo>
                <a:lnTo>
                  <a:pt x="159" y="207"/>
                </a:lnTo>
                <a:lnTo>
                  <a:pt x="136" y="270"/>
                </a:lnTo>
                <a:lnTo>
                  <a:pt x="124" y="300"/>
                </a:lnTo>
                <a:lnTo>
                  <a:pt x="110" y="326"/>
                </a:lnTo>
                <a:lnTo>
                  <a:pt x="110" y="326"/>
                </a:lnTo>
                <a:lnTo>
                  <a:pt x="108" y="342"/>
                </a:lnTo>
                <a:lnTo>
                  <a:pt x="108" y="342"/>
                </a:lnTo>
                <a:lnTo>
                  <a:pt x="101" y="354"/>
                </a:lnTo>
                <a:lnTo>
                  <a:pt x="96" y="358"/>
                </a:lnTo>
                <a:lnTo>
                  <a:pt x="89" y="363"/>
                </a:lnTo>
                <a:lnTo>
                  <a:pt x="89" y="363"/>
                </a:lnTo>
                <a:lnTo>
                  <a:pt x="68" y="396"/>
                </a:lnTo>
                <a:lnTo>
                  <a:pt x="47" y="426"/>
                </a:lnTo>
                <a:lnTo>
                  <a:pt x="26" y="449"/>
                </a:lnTo>
                <a:lnTo>
                  <a:pt x="0" y="468"/>
                </a:lnTo>
                <a:lnTo>
                  <a:pt x="0" y="468"/>
                </a:lnTo>
                <a:lnTo>
                  <a:pt x="0" y="468"/>
                </a:lnTo>
                <a:lnTo>
                  <a:pt x="0" y="482"/>
                </a:lnTo>
                <a:lnTo>
                  <a:pt x="10" y="482"/>
                </a:lnTo>
                <a:lnTo>
                  <a:pt x="10" y="505"/>
                </a:lnTo>
                <a:lnTo>
                  <a:pt x="10" y="505"/>
                </a:lnTo>
                <a:lnTo>
                  <a:pt x="14" y="519"/>
                </a:lnTo>
                <a:lnTo>
                  <a:pt x="17" y="531"/>
                </a:lnTo>
                <a:lnTo>
                  <a:pt x="17" y="547"/>
                </a:lnTo>
                <a:lnTo>
                  <a:pt x="17" y="547"/>
                </a:lnTo>
                <a:lnTo>
                  <a:pt x="19" y="568"/>
                </a:lnTo>
                <a:lnTo>
                  <a:pt x="21" y="589"/>
                </a:lnTo>
                <a:lnTo>
                  <a:pt x="28" y="610"/>
                </a:lnTo>
                <a:lnTo>
                  <a:pt x="38" y="631"/>
                </a:lnTo>
                <a:lnTo>
                  <a:pt x="49" y="649"/>
                </a:lnTo>
                <a:lnTo>
                  <a:pt x="63" y="668"/>
                </a:lnTo>
                <a:lnTo>
                  <a:pt x="80" y="684"/>
                </a:lnTo>
                <a:lnTo>
                  <a:pt x="101" y="698"/>
                </a:lnTo>
                <a:lnTo>
                  <a:pt x="101" y="698"/>
                </a:lnTo>
                <a:lnTo>
                  <a:pt x="105" y="703"/>
                </a:lnTo>
                <a:lnTo>
                  <a:pt x="110" y="708"/>
                </a:lnTo>
                <a:lnTo>
                  <a:pt x="119" y="712"/>
                </a:lnTo>
                <a:lnTo>
                  <a:pt x="119" y="712"/>
                </a:lnTo>
                <a:lnTo>
                  <a:pt x="147" y="724"/>
                </a:lnTo>
                <a:lnTo>
                  <a:pt x="175" y="733"/>
                </a:lnTo>
                <a:lnTo>
                  <a:pt x="201" y="740"/>
                </a:lnTo>
                <a:lnTo>
                  <a:pt x="231" y="740"/>
                </a:lnTo>
                <a:lnTo>
                  <a:pt x="231" y="740"/>
                </a:lnTo>
                <a:lnTo>
                  <a:pt x="247" y="743"/>
                </a:lnTo>
                <a:lnTo>
                  <a:pt x="266" y="745"/>
                </a:lnTo>
                <a:lnTo>
                  <a:pt x="282" y="750"/>
                </a:lnTo>
                <a:lnTo>
                  <a:pt x="296" y="754"/>
                </a:lnTo>
                <a:lnTo>
                  <a:pt x="313" y="761"/>
                </a:lnTo>
                <a:lnTo>
                  <a:pt x="329" y="770"/>
                </a:lnTo>
                <a:lnTo>
                  <a:pt x="343" y="780"/>
                </a:lnTo>
                <a:lnTo>
                  <a:pt x="357" y="791"/>
                </a:lnTo>
                <a:lnTo>
                  <a:pt x="382" y="817"/>
                </a:lnTo>
                <a:lnTo>
                  <a:pt x="406" y="850"/>
                </a:lnTo>
                <a:lnTo>
                  <a:pt x="424" y="885"/>
                </a:lnTo>
                <a:lnTo>
                  <a:pt x="441" y="924"/>
                </a:lnTo>
                <a:lnTo>
                  <a:pt x="441" y="924"/>
                </a:lnTo>
                <a:lnTo>
                  <a:pt x="450" y="873"/>
                </a:lnTo>
                <a:lnTo>
                  <a:pt x="464" y="824"/>
                </a:lnTo>
                <a:lnTo>
                  <a:pt x="480" y="777"/>
                </a:lnTo>
                <a:lnTo>
                  <a:pt x="501" y="736"/>
                </a:lnTo>
                <a:lnTo>
                  <a:pt x="524" y="698"/>
                </a:lnTo>
                <a:lnTo>
                  <a:pt x="538" y="682"/>
                </a:lnTo>
                <a:lnTo>
                  <a:pt x="552" y="666"/>
                </a:lnTo>
                <a:lnTo>
                  <a:pt x="566" y="654"/>
                </a:lnTo>
                <a:lnTo>
                  <a:pt x="583" y="640"/>
                </a:lnTo>
                <a:lnTo>
                  <a:pt x="597" y="631"/>
                </a:lnTo>
                <a:lnTo>
                  <a:pt x="613" y="621"/>
                </a:lnTo>
                <a:lnTo>
                  <a:pt x="613" y="621"/>
                </a:lnTo>
                <a:lnTo>
                  <a:pt x="625" y="621"/>
                </a:lnTo>
                <a:lnTo>
                  <a:pt x="629" y="619"/>
                </a:lnTo>
                <a:lnTo>
                  <a:pt x="636" y="614"/>
                </a:lnTo>
                <a:lnTo>
                  <a:pt x="636" y="614"/>
                </a:lnTo>
                <a:lnTo>
                  <a:pt x="653" y="614"/>
                </a:lnTo>
                <a:lnTo>
                  <a:pt x="653" y="614"/>
                </a:lnTo>
                <a:lnTo>
                  <a:pt x="662" y="607"/>
                </a:lnTo>
                <a:lnTo>
                  <a:pt x="671" y="605"/>
                </a:lnTo>
                <a:lnTo>
                  <a:pt x="690" y="603"/>
                </a:lnTo>
                <a:lnTo>
                  <a:pt x="690" y="603"/>
                </a:lnTo>
                <a:lnTo>
                  <a:pt x="711" y="603"/>
                </a:lnTo>
                <a:lnTo>
                  <a:pt x="732" y="598"/>
                </a:lnTo>
                <a:lnTo>
                  <a:pt x="753" y="596"/>
                </a:lnTo>
                <a:lnTo>
                  <a:pt x="771" y="589"/>
                </a:lnTo>
                <a:lnTo>
                  <a:pt x="790" y="582"/>
                </a:lnTo>
                <a:lnTo>
                  <a:pt x="809" y="573"/>
                </a:lnTo>
                <a:lnTo>
                  <a:pt x="825" y="561"/>
                </a:lnTo>
                <a:lnTo>
                  <a:pt x="839" y="549"/>
                </a:lnTo>
                <a:lnTo>
                  <a:pt x="853" y="538"/>
                </a:lnTo>
                <a:lnTo>
                  <a:pt x="864" y="524"/>
                </a:lnTo>
                <a:lnTo>
                  <a:pt x="876" y="507"/>
                </a:lnTo>
                <a:lnTo>
                  <a:pt x="883" y="491"/>
                </a:lnTo>
                <a:lnTo>
                  <a:pt x="890" y="475"/>
                </a:lnTo>
                <a:lnTo>
                  <a:pt x="897" y="456"/>
                </a:lnTo>
                <a:lnTo>
                  <a:pt x="899" y="437"/>
                </a:lnTo>
                <a:lnTo>
                  <a:pt x="899" y="419"/>
                </a:lnTo>
                <a:lnTo>
                  <a:pt x="899" y="419"/>
                </a:lnTo>
                <a:lnTo>
                  <a:pt x="899" y="363"/>
                </a:lnTo>
                <a:lnTo>
                  <a:pt x="911" y="358"/>
                </a:lnTo>
                <a:lnTo>
                  <a:pt x="911" y="358"/>
                </a:lnTo>
                <a:lnTo>
                  <a:pt x="904" y="354"/>
                </a:lnTo>
                <a:lnTo>
                  <a:pt x="899" y="347"/>
                </a:lnTo>
                <a:lnTo>
                  <a:pt x="895" y="340"/>
                </a:lnTo>
                <a:lnTo>
                  <a:pt x="888" y="333"/>
                </a:lnTo>
                <a:lnTo>
                  <a:pt x="888" y="333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97731" y="3763963"/>
            <a:ext cx="748904" cy="425450"/>
          </a:xfrm>
          <a:custGeom>
            <a:avLst/>
            <a:gdLst>
              <a:gd name="T0" fmla="*/ 282 w 629"/>
              <a:gd name="T1" fmla="*/ 37 h 268"/>
              <a:gd name="T2" fmla="*/ 292 w 629"/>
              <a:gd name="T3" fmla="*/ 54 h 268"/>
              <a:gd name="T4" fmla="*/ 382 w 629"/>
              <a:gd name="T5" fmla="*/ 135 h 268"/>
              <a:gd name="T6" fmla="*/ 417 w 629"/>
              <a:gd name="T7" fmla="*/ 163 h 268"/>
              <a:gd name="T8" fmla="*/ 441 w 629"/>
              <a:gd name="T9" fmla="*/ 170 h 268"/>
              <a:gd name="T10" fmla="*/ 464 w 629"/>
              <a:gd name="T11" fmla="*/ 191 h 268"/>
              <a:gd name="T12" fmla="*/ 483 w 629"/>
              <a:gd name="T13" fmla="*/ 196 h 268"/>
              <a:gd name="T14" fmla="*/ 494 w 629"/>
              <a:gd name="T15" fmla="*/ 203 h 268"/>
              <a:gd name="T16" fmla="*/ 527 w 629"/>
              <a:gd name="T17" fmla="*/ 210 h 268"/>
              <a:gd name="T18" fmla="*/ 541 w 629"/>
              <a:gd name="T19" fmla="*/ 219 h 268"/>
              <a:gd name="T20" fmla="*/ 555 w 629"/>
              <a:gd name="T21" fmla="*/ 221 h 268"/>
              <a:gd name="T22" fmla="*/ 629 w 629"/>
              <a:gd name="T23" fmla="*/ 231 h 268"/>
              <a:gd name="T24" fmla="*/ 625 w 629"/>
              <a:gd name="T25" fmla="*/ 198 h 268"/>
              <a:gd name="T26" fmla="*/ 618 w 629"/>
              <a:gd name="T27" fmla="*/ 168 h 268"/>
              <a:gd name="T28" fmla="*/ 613 w 629"/>
              <a:gd name="T29" fmla="*/ 161 h 268"/>
              <a:gd name="T30" fmla="*/ 613 w 629"/>
              <a:gd name="T31" fmla="*/ 144 h 268"/>
              <a:gd name="T32" fmla="*/ 604 w 629"/>
              <a:gd name="T33" fmla="*/ 128 h 268"/>
              <a:gd name="T34" fmla="*/ 597 w 629"/>
              <a:gd name="T35" fmla="*/ 119 h 268"/>
              <a:gd name="T36" fmla="*/ 580 w 629"/>
              <a:gd name="T37" fmla="*/ 98 h 268"/>
              <a:gd name="T38" fmla="*/ 564 w 629"/>
              <a:gd name="T39" fmla="*/ 82 h 268"/>
              <a:gd name="T40" fmla="*/ 494 w 629"/>
              <a:gd name="T41" fmla="*/ 28 h 268"/>
              <a:gd name="T42" fmla="*/ 406 w 629"/>
              <a:gd name="T43" fmla="*/ 2 h 268"/>
              <a:gd name="T44" fmla="*/ 336 w 629"/>
              <a:gd name="T45" fmla="*/ 0 h 268"/>
              <a:gd name="T46" fmla="*/ 301 w 629"/>
              <a:gd name="T47" fmla="*/ 0 h 268"/>
              <a:gd name="T48" fmla="*/ 245 w 629"/>
              <a:gd name="T49" fmla="*/ 7 h 268"/>
              <a:gd name="T50" fmla="*/ 208 w 629"/>
              <a:gd name="T51" fmla="*/ 16 h 268"/>
              <a:gd name="T52" fmla="*/ 189 w 629"/>
              <a:gd name="T53" fmla="*/ 19 h 268"/>
              <a:gd name="T54" fmla="*/ 157 w 629"/>
              <a:gd name="T55" fmla="*/ 30 h 268"/>
              <a:gd name="T56" fmla="*/ 140 w 629"/>
              <a:gd name="T57" fmla="*/ 42 h 268"/>
              <a:gd name="T58" fmla="*/ 129 w 629"/>
              <a:gd name="T59" fmla="*/ 49 h 268"/>
              <a:gd name="T60" fmla="*/ 110 w 629"/>
              <a:gd name="T61" fmla="*/ 58 h 268"/>
              <a:gd name="T62" fmla="*/ 103 w 629"/>
              <a:gd name="T63" fmla="*/ 72 h 268"/>
              <a:gd name="T64" fmla="*/ 73 w 629"/>
              <a:gd name="T65" fmla="*/ 100 h 268"/>
              <a:gd name="T66" fmla="*/ 31 w 629"/>
              <a:gd name="T67" fmla="*/ 151 h 268"/>
              <a:gd name="T68" fmla="*/ 5 w 629"/>
              <a:gd name="T69" fmla="*/ 219 h 268"/>
              <a:gd name="T70" fmla="*/ 0 w 629"/>
              <a:gd name="T71" fmla="*/ 268 h 268"/>
              <a:gd name="T72" fmla="*/ 0 w 629"/>
              <a:gd name="T73" fmla="*/ 259 h 268"/>
              <a:gd name="T74" fmla="*/ 35 w 629"/>
              <a:gd name="T75" fmla="*/ 219 h 268"/>
              <a:gd name="T76" fmla="*/ 126 w 629"/>
              <a:gd name="T77" fmla="*/ 140 h 268"/>
              <a:gd name="T78" fmla="*/ 175 w 629"/>
              <a:gd name="T79" fmla="*/ 114 h 268"/>
              <a:gd name="T80" fmla="*/ 215 w 629"/>
              <a:gd name="T81" fmla="*/ 93 h 268"/>
              <a:gd name="T82" fmla="*/ 238 w 629"/>
              <a:gd name="T83" fmla="*/ 75 h 268"/>
              <a:gd name="T84" fmla="*/ 243 w 629"/>
              <a:gd name="T85" fmla="*/ 63 h 268"/>
              <a:gd name="T86" fmla="*/ 245 w 629"/>
              <a:gd name="T87" fmla="*/ 56 h 268"/>
              <a:gd name="T88" fmla="*/ 257 w 629"/>
              <a:gd name="T89" fmla="*/ 49 h 268"/>
              <a:gd name="T90" fmla="*/ 257 w 629"/>
              <a:gd name="T91" fmla="*/ 5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9" h="268">
                <a:moveTo>
                  <a:pt x="257" y="56"/>
                </a:moveTo>
                <a:lnTo>
                  <a:pt x="282" y="49"/>
                </a:lnTo>
                <a:lnTo>
                  <a:pt x="282" y="37"/>
                </a:lnTo>
                <a:lnTo>
                  <a:pt x="282" y="37"/>
                </a:lnTo>
                <a:lnTo>
                  <a:pt x="285" y="42"/>
                </a:lnTo>
                <a:lnTo>
                  <a:pt x="292" y="54"/>
                </a:lnTo>
                <a:lnTo>
                  <a:pt x="317" y="82"/>
                </a:lnTo>
                <a:lnTo>
                  <a:pt x="357" y="117"/>
                </a:lnTo>
                <a:lnTo>
                  <a:pt x="382" y="135"/>
                </a:lnTo>
                <a:lnTo>
                  <a:pt x="410" y="156"/>
                </a:lnTo>
                <a:lnTo>
                  <a:pt x="410" y="156"/>
                </a:lnTo>
                <a:lnTo>
                  <a:pt x="417" y="163"/>
                </a:lnTo>
                <a:lnTo>
                  <a:pt x="427" y="165"/>
                </a:lnTo>
                <a:lnTo>
                  <a:pt x="441" y="170"/>
                </a:lnTo>
                <a:lnTo>
                  <a:pt x="441" y="170"/>
                </a:lnTo>
                <a:lnTo>
                  <a:pt x="448" y="182"/>
                </a:lnTo>
                <a:lnTo>
                  <a:pt x="455" y="186"/>
                </a:lnTo>
                <a:lnTo>
                  <a:pt x="464" y="191"/>
                </a:lnTo>
                <a:lnTo>
                  <a:pt x="476" y="191"/>
                </a:lnTo>
                <a:lnTo>
                  <a:pt x="476" y="191"/>
                </a:lnTo>
                <a:lnTo>
                  <a:pt x="483" y="196"/>
                </a:lnTo>
                <a:lnTo>
                  <a:pt x="487" y="200"/>
                </a:lnTo>
                <a:lnTo>
                  <a:pt x="494" y="203"/>
                </a:lnTo>
                <a:lnTo>
                  <a:pt x="494" y="203"/>
                </a:lnTo>
                <a:lnTo>
                  <a:pt x="501" y="205"/>
                </a:lnTo>
                <a:lnTo>
                  <a:pt x="510" y="207"/>
                </a:lnTo>
                <a:lnTo>
                  <a:pt x="527" y="210"/>
                </a:lnTo>
                <a:lnTo>
                  <a:pt x="527" y="210"/>
                </a:lnTo>
                <a:lnTo>
                  <a:pt x="534" y="217"/>
                </a:lnTo>
                <a:lnTo>
                  <a:pt x="541" y="219"/>
                </a:lnTo>
                <a:lnTo>
                  <a:pt x="548" y="221"/>
                </a:lnTo>
                <a:lnTo>
                  <a:pt x="555" y="221"/>
                </a:lnTo>
                <a:lnTo>
                  <a:pt x="555" y="221"/>
                </a:lnTo>
                <a:lnTo>
                  <a:pt x="583" y="228"/>
                </a:lnTo>
                <a:lnTo>
                  <a:pt x="613" y="231"/>
                </a:lnTo>
                <a:lnTo>
                  <a:pt x="629" y="231"/>
                </a:lnTo>
                <a:lnTo>
                  <a:pt x="629" y="231"/>
                </a:lnTo>
                <a:lnTo>
                  <a:pt x="627" y="210"/>
                </a:lnTo>
                <a:lnTo>
                  <a:pt x="625" y="198"/>
                </a:lnTo>
                <a:lnTo>
                  <a:pt x="618" y="189"/>
                </a:lnTo>
                <a:lnTo>
                  <a:pt x="618" y="189"/>
                </a:lnTo>
                <a:lnTo>
                  <a:pt x="618" y="168"/>
                </a:lnTo>
                <a:lnTo>
                  <a:pt x="618" y="168"/>
                </a:lnTo>
                <a:lnTo>
                  <a:pt x="615" y="165"/>
                </a:lnTo>
                <a:lnTo>
                  <a:pt x="613" y="161"/>
                </a:lnTo>
                <a:lnTo>
                  <a:pt x="613" y="156"/>
                </a:lnTo>
                <a:lnTo>
                  <a:pt x="613" y="156"/>
                </a:lnTo>
                <a:lnTo>
                  <a:pt x="613" y="144"/>
                </a:lnTo>
                <a:lnTo>
                  <a:pt x="613" y="144"/>
                </a:lnTo>
                <a:lnTo>
                  <a:pt x="604" y="138"/>
                </a:lnTo>
                <a:lnTo>
                  <a:pt x="604" y="128"/>
                </a:lnTo>
                <a:lnTo>
                  <a:pt x="604" y="128"/>
                </a:lnTo>
                <a:lnTo>
                  <a:pt x="599" y="124"/>
                </a:lnTo>
                <a:lnTo>
                  <a:pt x="597" y="119"/>
                </a:lnTo>
                <a:lnTo>
                  <a:pt x="594" y="114"/>
                </a:lnTo>
                <a:lnTo>
                  <a:pt x="594" y="114"/>
                </a:lnTo>
                <a:lnTo>
                  <a:pt x="580" y="98"/>
                </a:lnTo>
                <a:lnTo>
                  <a:pt x="571" y="89"/>
                </a:lnTo>
                <a:lnTo>
                  <a:pt x="564" y="82"/>
                </a:lnTo>
                <a:lnTo>
                  <a:pt x="564" y="82"/>
                </a:lnTo>
                <a:lnTo>
                  <a:pt x="543" y="61"/>
                </a:lnTo>
                <a:lnTo>
                  <a:pt x="520" y="42"/>
                </a:lnTo>
                <a:lnTo>
                  <a:pt x="494" y="28"/>
                </a:lnTo>
                <a:lnTo>
                  <a:pt x="466" y="16"/>
                </a:lnTo>
                <a:lnTo>
                  <a:pt x="436" y="9"/>
                </a:lnTo>
                <a:lnTo>
                  <a:pt x="406" y="2"/>
                </a:lnTo>
                <a:lnTo>
                  <a:pt x="371" y="0"/>
                </a:lnTo>
                <a:lnTo>
                  <a:pt x="336" y="0"/>
                </a:lnTo>
                <a:lnTo>
                  <a:pt x="336" y="0"/>
                </a:lnTo>
                <a:lnTo>
                  <a:pt x="301" y="0"/>
                </a:lnTo>
                <a:lnTo>
                  <a:pt x="301" y="0"/>
                </a:lnTo>
                <a:lnTo>
                  <a:pt x="301" y="0"/>
                </a:lnTo>
                <a:lnTo>
                  <a:pt x="289" y="0"/>
                </a:lnTo>
                <a:lnTo>
                  <a:pt x="271" y="2"/>
                </a:lnTo>
                <a:lnTo>
                  <a:pt x="245" y="7"/>
                </a:lnTo>
                <a:lnTo>
                  <a:pt x="215" y="16"/>
                </a:lnTo>
                <a:lnTo>
                  <a:pt x="208" y="16"/>
                </a:lnTo>
                <a:lnTo>
                  <a:pt x="208" y="16"/>
                </a:lnTo>
                <a:lnTo>
                  <a:pt x="196" y="19"/>
                </a:lnTo>
                <a:lnTo>
                  <a:pt x="189" y="19"/>
                </a:lnTo>
                <a:lnTo>
                  <a:pt x="189" y="19"/>
                </a:lnTo>
                <a:lnTo>
                  <a:pt x="180" y="23"/>
                </a:lnTo>
                <a:lnTo>
                  <a:pt x="168" y="26"/>
                </a:lnTo>
                <a:lnTo>
                  <a:pt x="157" y="30"/>
                </a:lnTo>
                <a:lnTo>
                  <a:pt x="145" y="37"/>
                </a:lnTo>
                <a:lnTo>
                  <a:pt x="145" y="37"/>
                </a:lnTo>
                <a:lnTo>
                  <a:pt x="140" y="42"/>
                </a:lnTo>
                <a:lnTo>
                  <a:pt x="136" y="47"/>
                </a:lnTo>
                <a:lnTo>
                  <a:pt x="129" y="49"/>
                </a:lnTo>
                <a:lnTo>
                  <a:pt x="129" y="49"/>
                </a:lnTo>
                <a:lnTo>
                  <a:pt x="122" y="51"/>
                </a:lnTo>
                <a:lnTo>
                  <a:pt x="117" y="56"/>
                </a:lnTo>
                <a:lnTo>
                  <a:pt x="110" y="58"/>
                </a:lnTo>
                <a:lnTo>
                  <a:pt x="110" y="63"/>
                </a:lnTo>
                <a:lnTo>
                  <a:pt x="110" y="63"/>
                </a:lnTo>
                <a:lnTo>
                  <a:pt x="103" y="72"/>
                </a:lnTo>
                <a:lnTo>
                  <a:pt x="94" y="79"/>
                </a:lnTo>
                <a:lnTo>
                  <a:pt x="73" y="100"/>
                </a:lnTo>
                <a:lnTo>
                  <a:pt x="73" y="100"/>
                </a:lnTo>
                <a:lnTo>
                  <a:pt x="56" y="114"/>
                </a:lnTo>
                <a:lnTo>
                  <a:pt x="42" y="133"/>
                </a:lnTo>
                <a:lnTo>
                  <a:pt x="31" y="151"/>
                </a:lnTo>
                <a:lnTo>
                  <a:pt x="19" y="172"/>
                </a:lnTo>
                <a:lnTo>
                  <a:pt x="12" y="196"/>
                </a:lnTo>
                <a:lnTo>
                  <a:pt x="5" y="219"/>
                </a:lnTo>
                <a:lnTo>
                  <a:pt x="3" y="242"/>
                </a:lnTo>
                <a:lnTo>
                  <a:pt x="0" y="268"/>
                </a:lnTo>
                <a:lnTo>
                  <a:pt x="0" y="268"/>
                </a:lnTo>
                <a:lnTo>
                  <a:pt x="0" y="268"/>
                </a:lnTo>
                <a:lnTo>
                  <a:pt x="0" y="268"/>
                </a:lnTo>
                <a:lnTo>
                  <a:pt x="0" y="259"/>
                </a:lnTo>
                <a:lnTo>
                  <a:pt x="0" y="259"/>
                </a:lnTo>
                <a:lnTo>
                  <a:pt x="0" y="259"/>
                </a:lnTo>
                <a:lnTo>
                  <a:pt x="35" y="219"/>
                </a:lnTo>
                <a:lnTo>
                  <a:pt x="80" y="177"/>
                </a:lnTo>
                <a:lnTo>
                  <a:pt x="101" y="156"/>
                </a:lnTo>
                <a:lnTo>
                  <a:pt x="126" y="140"/>
                </a:lnTo>
                <a:lnTo>
                  <a:pt x="150" y="124"/>
                </a:lnTo>
                <a:lnTo>
                  <a:pt x="175" y="114"/>
                </a:lnTo>
                <a:lnTo>
                  <a:pt x="175" y="114"/>
                </a:lnTo>
                <a:lnTo>
                  <a:pt x="191" y="107"/>
                </a:lnTo>
                <a:lnTo>
                  <a:pt x="205" y="100"/>
                </a:lnTo>
                <a:lnTo>
                  <a:pt x="215" y="93"/>
                </a:lnTo>
                <a:lnTo>
                  <a:pt x="219" y="82"/>
                </a:lnTo>
                <a:lnTo>
                  <a:pt x="231" y="82"/>
                </a:lnTo>
                <a:lnTo>
                  <a:pt x="238" y="75"/>
                </a:lnTo>
                <a:lnTo>
                  <a:pt x="238" y="63"/>
                </a:lnTo>
                <a:lnTo>
                  <a:pt x="238" y="63"/>
                </a:lnTo>
                <a:lnTo>
                  <a:pt x="243" y="63"/>
                </a:lnTo>
                <a:lnTo>
                  <a:pt x="243" y="58"/>
                </a:lnTo>
                <a:lnTo>
                  <a:pt x="245" y="56"/>
                </a:lnTo>
                <a:lnTo>
                  <a:pt x="245" y="56"/>
                </a:lnTo>
                <a:lnTo>
                  <a:pt x="245" y="56"/>
                </a:lnTo>
                <a:lnTo>
                  <a:pt x="245" y="56"/>
                </a:lnTo>
                <a:lnTo>
                  <a:pt x="257" y="49"/>
                </a:lnTo>
                <a:lnTo>
                  <a:pt x="257" y="49"/>
                </a:lnTo>
                <a:lnTo>
                  <a:pt x="257" y="56"/>
                </a:lnTo>
                <a:lnTo>
                  <a:pt x="257" y="56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779044" y="3490913"/>
            <a:ext cx="759619" cy="439738"/>
          </a:xfrm>
          <a:custGeom>
            <a:avLst/>
            <a:gdLst>
              <a:gd name="T0" fmla="*/ 26 w 638"/>
              <a:gd name="T1" fmla="*/ 174 h 277"/>
              <a:gd name="T2" fmla="*/ 21 w 638"/>
              <a:gd name="T3" fmla="*/ 188 h 277"/>
              <a:gd name="T4" fmla="*/ 7 w 638"/>
              <a:gd name="T5" fmla="*/ 219 h 277"/>
              <a:gd name="T6" fmla="*/ 0 w 638"/>
              <a:gd name="T7" fmla="*/ 272 h 277"/>
              <a:gd name="T8" fmla="*/ 9 w 638"/>
              <a:gd name="T9" fmla="*/ 261 h 277"/>
              <a:gd name="T10" fmla="*/ 37 w 638"/>
              <a:gd name="T11" fmla="*/ 221 h 277"/>
              <a:gd name="T12" fmla="*/ 42 w 638"/>
              <a:gd name="T13" fmla="*/ 209 h 277"/>
              <a:gd name="T14" fmla="*/ 54 w 638"/>
              <a:gd name="T15" fmla="*/ 200 h 277"/>
              <a:gd name="T16" fmla="*/ 65 w 638"/>
              <a:gd name="T17" fmla="*/ 191 h 277"/>
              <a:gd name="T18" fmla="*/ 82 w 638"/>
              <a:gd name="T19" fmla="*/ 172 h 277"/>
              <a:gd name="T20" fmla="*/ 144 w 638"/>
              <a:gd name="T21" fmla="*/ 121 h 277"/>
              <a:gd name="T22" fmla="*/ 168 w 638"/>
              <a:gd name="T23" fmla="*/ 119 h 277"/>
              <a:gd name="T24" fmla="*/ 184 w 638"/>
              <a:gd name="T25" fmla="*/ 107 h 277"/>
              <a:gd name="T26" fmla="*/ 240 w 638"/>
              <a:gd name="T27" fmla="*/ 77 h 277"/>
              <a:gd name="T28" fmla="*/ 254 w 638"/>
              <a:gd name="T29" fmla="*/ 46 h 277"/>
              <a:gd name="T30" fmla="*/ 279 w 638"/>
              <a:gd name="T31" fmla="*/ 44 h 277"/>
              <a:gd name="T32" fmla="*/ 293 w 638"/>
              <a:gd name="T33" fmla="*/ 60 h 277"/>
              <a:gd name="T34" fmla="*/ 303 w 638"/>
              <a:gd name="T35" fmla="*/ 77 h 277"/>
              <a:gd name="T36" fmla="*/ 317 w 638"/>
              <a:gd name="T37" fmla="*/ 81 h 277"/>
              <a:gd name="T38" fmla="*/ 333 w 638"/>
              <a:gd name="T39" fmla="*/ 88 h 277"/>
              <a:gd name="T40" fmla="*/ 338 w 638"/>
              <a:gd name="T41" fmla="*/ 107 h 277"/>
              <a:gd name="T42" fmla="*/ 349 w 638"/>
              <a:gd name="T43" fmla="*/ 116 h 277"/>
              <a:gd name="T44" fmla="*/ 366 w 638"/>
              <a:gd name="T45" fmla="*/ 121 h 277"/>
              <a:gd name="T46" fmla="*/ 382 w 638"/>
              <a:gd name="T47" fmla="*/ 140 h 277"/>
              <a:gd name="T48" fmla="*/ 396 w 638"/>
              <a:gd name="T49" fmla="*/ 151 h 277"/>
              <a:gd name="T50" fmla="*/ 501 w 638"/>
              <a:gd name="T51" fmla="*/ 205 h 277"/>
              <a:gd name="T52" fmla="*/ 617 w 638"/>
              <a:gd name="T53" fmla="*/ 235 h 277"/>
              <a:gd name="T54" fmla="*/ 638 w 638"/>
              <a:gd name="T55" fmla="*/ 228 h 277"/>
              <a:gd name="T56" fmla="*/ 626 w 638"/>
              <a:gd name="T57" fmla="*/ 209 h 277"/>
              <a:gd name="T58" fmla="*/ 622 w 638"/>
              <a:gd name="T59" fmla="*/ 188 h 277"/>
              <a:gd name="T60" fmla="*/ 617 w 638"/>
              <a:gd name="T61" fmla="*/ 163 h 277"/>
              <a:gd name="T62" fmla="*/ 608 w 638"/>
              <a:gd name="T63" fmla="*/ 149 h 277"/>
              <a:gd name="T64" fmla="*/ 566 w 638"/>
              <a:gd name="T65" fmla="*/ 81 h 277"/>
              <a:gd name="T66" fmla="*/ 517 w 638"/>
              <a:gd name="T67" fmla="*/ 44 h 277"/>
              <a:gd name="T68" fmla="*/ 503 w 638"/>
              <a:gd name="T69" fmla="*/ 37 h 277"/>
              <a:gd name="T70" fmla="*/ 489 w 638"/>
              <a:gd name="T71" fmla="*/ 35 h 277"/>
              <a:gd name="T72" fmla="*/ 463 w 638"/>
              <a:gd name="T73" fmla="*/ 18 h 277"/>
              <a:gd name="T74" fmla="*/ 366 w 638"/>
              <a:gd name="T75" fmla="*/ 0 h 277"/>
              <a:gd name="T76" fmla="*/ 338 w 638"/>
              <a:gd name="T77" fmla="*/ 0 h 277"/>
              <a:gd name="T78" fmla="*/ 303 w 638"/>
              <a:gd name="T79" fmla="*/ 0 h 277"/>
              <a:gd name="T80" fmla="*/ 296 w 638"/>
              <a:gd name="T81" fmla="*/ 0 h 277"/>
              <a:gd name="T82" fmla="*/ 198 w 638"/>
              <a:gd name="T83" fmla="*/ 18 h 277"/>
              <a:gd name="T84" fmla="*/ 135 w 638"/>
              <a:gd name="T85" fmla="*/ 49 h 277"/>
              <a:gd name="T86" fmla="*/ 95 w 638"/>
              <a:gd name="T87" fmla="*/ 79 h 277"/>
              <a:gd name="T88" fmla="*/ 75 w 638"/>
              <a:gd name="T89" fmla="*/ 98 h 277"/>
              <a:gd name="T90" fmla="*/ 65 w 638"/>
              <a:gd name="T91" fmla="*/ 107 h 277"/>
              <a:gd name="T92" fmla="*/ 42 w 638"/>
              <a:gd name="T93" fmla="*/ 137 h 277"/>
              <a:gd name="T94" fmla="*/ 33 w 638"/>
              <a:gd name="T95" fmla="*/ 163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8" h="277">
                <a:moveTo>
                  <a:pt x="28" y="172"/>
                </a:moveTo>
                <a:lnTo>
                  <a:pt x="28" y="172"/>
                </a:lnTo>
                <a:lnTo>
                  <a:pt x="28" y="172"/>
                </a:lnTo>
                <a:lnTo>
                  <a:pt x="26" y="174"/>
                </a:lnTo>
                <a:lnTo>
                  <a:pt x="23" y="177"/>
                </a:lnTo>
                <a:lnTo>
                  <a:pt x="21" y="181"/>
                </a:lnTo>
                <a:lnTo>
                  <a:pt x="21" y="188"/>
                </a:lnTo>
                <a:lnTo>
                  <a:pt x="21" y="188"/>
                </a:lnTo>
                <a:lnTo>
                  <a:pt x="19" y="191"/>
                </a:lnTo>
                <a:lnTo>
                  <a:pt x="9" y="198"/>
                </a:lnTo>
                <a:lnTo>
                  <a:pt x="9" y="198"/>
                </a:lnTo>
                <a:lnTo>
                  <a:pt x="7" y="219"/>
                </a:lnTo>
                <a:lnTo>
                  <a:pt x="5" y="240"/>
                </a:lnTo>
                <a:lnTo>
                  <a:pt x="2" y="258"/>
                </a:lnTo>
                <a:lnTo>
                  <a:pt x="0" y="277"/>
                </a:lnTo>
                <a:lnTo>
                  <a:pt x="0" y="272"/>
                </a:lnTo>
                <a:lnTo>
                  <a:pt x="0" y="272"/>
                </a:lnTo>
                <a:lnTo>
                  <a:pt x="0" y="272"/>
                </a:lnTo>
                <a:lnTo>
                  <a:pt x="0" y="261"/>
                </a:lnTo>
                <a:lnTo>
                  <a:pt x="9" y="261"/>
                </a:lnTo>
                <a:lnTo>
                  <a:pt x="9" y="261"/>
                </a:lnTo>
                <a:lnTo>
                  <a:pt x="16" y="254"/>
                </a:lnTo>
                <a:lnTo>
                  <a:pt x="23" y="242"/>
                </a:lnTo>
                <a:lnTo>
                  <a:pt x="37" y="221"/>
                </a:lnTo>
                <a:lnTo>
                  <a:pt x="37" y="221"/>
                </a:lnTo>
                <a:lnTo>
                  <a:pt x="40" y="219"/>
                </a:lnTo>
                <a:lnTo>
                  <a:pt x="42" y="209"/>
                </a:lnTo>
                <a:lnTo>
                  <a:pt x="42" y="209"/>
                </a:lnTo>
                <a:lnTo>
                  <a:pt x="42" y="209"/>
                </a:lnTo>
                <a:lnTo>
                  <a:pt x="47" y="207"/>
                </a:lnTo>
                <a:lnTo>
                  <a:pt x="51" y="202"/>
                </a:lnTo>
                <a:lnTo>
                  <a:pt x="54" y="200"/>
                </a:lnTo>
                <a:lnTo>
                  <a:pt x="58" y="198"/>
                </a:lnTo>
                <a:lnTo>
                  <a:pt x="58" y="198"/>
                </a:lnTo>
                <a:lnTo>
                  <a:pt x="58" y="191"/>
                </a:lnTo>
                <a:lnTo>
                  <a:pt x="65" y="191"/>
                </a:lnTo>
                <a:lnTo>
                  <a:pt x="65" y="191"/>
                </a:lnTo>
                <a:lnTo>
                  <a:pt x="70" y="181"/>
                </a:lnTo>
                <a:lnTo>
                  <a:pt x="82" y="172"/>
                </a:lnTo>
                <a:lnTo>
                  <a:pt x="82" y="172"/>
                </a:lnTo>
                <a:lnTo>
                  <a:pt x="95" y="158"/>
                </a:lnTo>
                <a:lnTo>
                  <a:pt x="112" y="147"/>
                </a:lnTo>
                <a:lnTo>
                  <a:pt x="128" y="135"/>
                </a:lnTo>
                <a:lnTo>
                  <a:pt x="144" y="121"/>
                </a:lnTo>
                <a:lnTo>
                  <a:pt x="144" y="121"/>
                </a:lnTo>
                <a:lnTo>
                  <a:pt x="158" y="119"/>
                </a:lnTo>
                <a:lnTo>
                  <a:pt x="168" y="119"/>
                </a:lnTo>
                <a:lnTo>
                  <a:pt x="168" y="119"/>
                </a:lnTo>
                <a:lnTo>
                  <a:pt x="172" y="116"/>
                </a:lnTo>
                <a:lnTo>
                  <a:pt x="175" y="112"/>
                </a:lnTo>
                <a:lnTo>
                  <a:pt x="179" y="109"/>
                </a:lnTo>
                <a:lnTo>
                  <a:pt x="184" y="107"/>
                </a:lnTo>
                <a:lnTo>
                  <a:pt x="184" y="107"/>
                </a:lnTo>
                <a:lnTo>
                  <a:pt x="203" y="100"/>
                </a:lnTo>
                <a:lnTo>
                  <a:pt x="217" y="91"/>
                </a:lnTo>
                <a:lnTo>
                  <a:pt x="240" y="77"/>
                </a:lnTo>
                <a:lnTo>
                  <a:pt x="240" y="77"/>
                </a:lnTo>
                <a:lnTo>
                  <a:pt x="247" y="65"/>
                </a:lnTo>
                <a:lnTo>
                  <a:pt x="251" y="56"/>
                </a:lnTo>
                <a:lnTo>
                  <a:pt x="254" y="46"/>
                </a:lnTo>
                <a:lnTo>
                  <a:pt x="254" y="46"/>
                </a:lnTo>
                <a:lnTo>
                  <a:pt x="254" y="58"/>
                </a:lnTo>
                <a:lnTo>
                  <a:pt x="279" y="44"/>
                </a:lnTo>
                <a:lnTo>
                  <a:pt x="279" y="44"/>
                </a:lnTo>
                <a:lnTo>
                  <a:pt x="284" y="46"/>
                </a:lnTo>
                <a:lnTo>
                  <a:pt x="284" y="46"/>
                </a:lnTo>
                <a:lnTo>
                  <a:pt x="289" y="53"/>
                </a:lnTo>
                <a:lnTo>
                  <a:pt x="293" y="60"/>
                </a:lnTo>
                <a:lnTo>
                  <a:pt x="296" y="67"/>
                </a:lnTo>
                <a:lnTo>
                  <a:pt x="303" y="67"/>
                </a:lnTo>
                <a:lnTo>
                  <a:pt x="303" y="77"/>
                </a:lnTo>
                <a:lnTo>
                  <a:pt x="303" y="77"/>
                </a:lnTo>
                <a:lnTo>
                  <a:pt x="314" y="77"/>
                </a:lnTo>
                <a:lnTo>
                  <a:pt x="314" y="77"/>
                </a:lnTo>
                <a:lnTo>
                  <a:pt x="314" y="79"/>
                </a:lnTo>
                <a:lnTo>
                  <a:pt x="317" y="81"/>
                </a:lnTo>
                <a:lnTo>
                  <a:pt x="319" y="86"/>
                </a:lnTo>
                <a:lnTo>
                  <a:pt x="319" y="88"/>
                </a:lnTo>
                <a:lnTo>
                  <a:pt x="319" y="88"/>
                </a:lnTo>
                <a:lnTo>
                  <a:pt x="333" y="88"/>
                </a:lnTo>
                <a:lnTo>
                  <a:pt x="333" y="88"/>
                </a:lnTo>
                <a:lnTo>
                  <a:pt x="333" y="88"/>
                </a:lnTo>
                <a:lnTo>
                  <a:pt x="335" y="95"/>
                </a:lnTo>
                <a:lnTo>
                  <a:pt x="338" y="107"/>
                </a:lnTo>
                <a:lnTo>
                  <a:pt x="338" y="107"/>
                </a:lnTo>
                <a:lnTo>
                  <a:pt x="342" y="109"/>
                </a:lnTo>
                <a:lnTo>
                  <a:pt x="347" y="112"/>
                </a:lnTo>
                <a:lnTo>
                  <a:pt x="349" y="116"/>
                </a:lnTo>
                <a:lnTo>
                  <a:pt x="356" y="119"/>
                </a:lnTo>
                <a:lnTo>
                  <a:pt x="356" y="119"/>
                </a:lnTo>
                <a:lnTo>
                  <a:pt x="363" y="119"/>
                </a:lnTo>
                <a:lnTo>
                  <a:pt x="366" y="121"/>
                </a:lnTo>
                <a:lnTo>
                  <a:pt x="375" y="135"/>
                </a:lnTo>
                <a:lnTo>
                  <a:pt x="375" y="135"/>
                </a:lnTo>
                <a:lnTo>
                  <a:pt x="380" y="137"/>
                </a:lnTo>
                <a:lnTo>
                  <a:pt x="382" y="140"/>
                </a:lnTo>
                <a:lnTo>
                  <a:pt x="384" y="144"/>
                </a:lnTo>
                <a:lnTo>
                  <a:pt x="389" y="147"/>
                </a:lnTo>
                <a:lnTo>
                  <a:pt x="389" y="147"/>
                </a:lnTo>
                <a:lnTo>
                  <a:pt x="396" y="151"/>
                </a:lnTo>
                <a:lnTo>
                  <a:pt x="403" y="158"/>
                </a:lnTo>
                <a:lnTo>
                  <a:pt x="403" y="158"/>
                </a:lnTo>
                <a:lnTo>
                  <a:pt x="449" y="181"/>
                </a:lnTo>
                <a:lnTo>
                  <a:pt x="501" y="205"/>
                </a:lnTo>
                <a:lnTo>
                  <a:pt x="529" y="216"/>
                </a:lnTo>
                <a:lnTo>
                  <a:pt x="557" y="223"/>
                </a:lnTo>
                <a:lnTo>
                  <a:pt x="587" y="230"/>
                </a:lnTo>
                <a:lnTo>
                  <a:pt x="617" y="235"/>
                </a:lnTo>
                <a:lnTo>
                  <a:pt x="638" y="235"/>
                </a:lnTo>
                <a:lnTo>
                  <a:pt x="638" y="235"/>
                </a:lnTo>
                <a:lnTo>
                  <a:pt x="638" y="228"/>
                </a:lnTo>
                <a:lnTo>
                  <a:pt x="638" y="228"/>
                </a:lnTo>
                <a:lnTo>
                  <a:pt x="629" y="219"/>
                </a:lnTo>
                <a:lnTo>
                  <a:pt x="629" y="216"/>
                </a:lnTo>
                <a:lnTo>
                  <a:pt x="626" y="209"/>
                </a:lnTo>
                <a:lnTo>
                  <a:pt x="626" y="209"/>
                </a:lnTo>
                <a:lnTo>
                  <a:pt x="626" y="191"/>
                </a:lnTo>
                <a:lnTo>
                  <a:pt x="626" y="191"/>
                </a:lnTo>
                <a:lnTo>
                  <a:pt x="626" y="191"/>
                </a:lnTo>
                <a:lnTo>
                  <a:pt x="622" y="188"/>
                </a:lnTo>
                <a:lnTo>
                  <a:pt x="619" y="181"/>
                </a:lnTo>
                <a:lnTo>
                  <a:pt x="617" y="172"/>
                </a:lnTo>
                <a:lnTo>
                  <a:pt x="617" y="172"/>
                </a:lnTo>
                <a:lnTo>
                  <a:pt x="617" y="163"/>
                </a:lnTo>
                <a:lnTo>
                  <a:pt x="612" y="158"/>
                </a:lnTo>
                <a:lnTo>
                  <a:pt x="610" y="154"/>
                </a:lnTo>
                <a:lnTo>
                  <a:pt x="608" y="149"/>
                </a:lnTo>
                <a:lnTo>
                  <a:pt x="608" y="149"/>
                </a:lnTo>
                <a:lnTo>
                  <a:pt x="601" y="128"/>
                </a:lnTo>
                <a:lnTo>
                  <a:pt x="591" y="112"/>
                </a:lnTo>
                <a:lnTo>
                  <a:pt x="580" y="95"/>
                </a:lnTo>
                <a:lnTo>
                  <a:pt x="566" y="81"/>
                </a:lnTo>
                <a:lnTo>
                  <a:pt x="566" y="81"/>
                </a:lnTo>
                <a:lnTo>
                  <a:pt x="540" y="58"/>
                </a:lnTo>
                <a:lnTo>
                  <a:pt x="529" y="49"/>
                </a:lnTo>
                <a:lnTo>
                  <a:pt x="517" y="44"/>
                </a:lnTo>
                <a:lnTo>
                  <a:pt x="517" y="44"/>
                </a:lnTo>
                <a:lnTo>
                  <a:pt x="512" y="44"/>
                </a:lnTo>
                <a:lnTo>
                  <a:pt x="508" y="39"/>
                </a:lnTo>
                <a:lnTo>
                  <a:pt x="503" y="37"/>
                </a:lnTo>
                <a:lnTo>
                  <a:pt x="501" y="35"/>
                </a:lnTo>
                <a:lnTo>
                  <a:pt x="501" y="35"/>
                </a:lnTo>
                <a:lnTo>
                  <a:pt x="494" y="35"/>
                </a:lnTo>
                <a:lnTo>
                  <a:pt x="489" y="35"/>
                </a:lnTo>
                <a:lnTo>
                  <a:pt x="487" y="32"/>
                </a:lnTo>
                <a:lnTo>
                  <a:pt x="487" y="25"/>
                </a:lnTo>
                <a:lnTo>
                  <a:pt x="487" y="25"/>
                </a:lnTo>
                <a:lnTo>
                  <a:pt x="463" y="18"/>
                </a:lnTo>
                <a:lnTo>
                  <a:pt x="438" y="11"/>
                </a:lnTo>
                <a:lnTo>
                  <a:pt x="382" y="0"/>
                </a:lnTo>
                <a:lnTo>
                  <a:pt x="382" y="0"/>
                </a:lnTo>
                <a:lnTo>
                  <a:pt x="366" y="0"/>
                </a:lnTo>
                <a:lnTo>
                  <a:pt x="366" y="0"/>
                </a:lnTo>
                <a:lnTo>
                  <a:pt x="347" y="0"/>
                </a:lnTo>
                <a:lnTo>
                  <a:pt x="338" y="0"/>
                </a:lnTo>
                <a:lnTo>
                  <a:pt x="338" y="0"/>
                </a:lnTo>
                <a:lnTo>
                  <a:pt x="338" y="0"/>
                </a:lnTo>
                <a:lnTo>
                  <a:pt x="333" y="0"/>
                </a:lnTo>
                <a:lnTo>
                  <a:pt x="333" y="0"/>
                </a:lnTo>
                <a:lnTo>
                  <a:pt x="303" y="0"/>
                </a:lnTo>
                <a:lnTo>
                  <a:pt x="303" y="0"/>
                </a:lnTo>
                <a:lnTo>
                  <a:pt x="296" y="0"/>
                </a:lnTo>
                <a:lnTo>
                  <a:pt x="296" y="0"/>
                </a:lnTo>
                <a:lnTo>
                  <a:pt x="296" y="0"/>
                </a:lnTo>
                <a:lnTo>
                  <a:pt x="277" y="0"/>
                </a:lnTo>
                <a:lnTo>
                  <a:pt x="245" y="4"/>
                </a:lnTo>
                <a:lnTo>
                  <a:pt x="224" y="9"/>
                </a:lnTo>
                <a:lnTo>
                  <a:pt x="198" y="18"/>
                </a:lnTo>
                <a:lnTo>
                  <a:pt x="172" y="30"/>
                </a:lnTo>
                <a:lnTo>
                  <a:pt x="144" y="44"/>
                </a:lnTo>
                <a:lnTo>
                  <a:pt x="144" y="44"/>
                </a:lnTo>
                <a:lnTo>
                  <a:pt x="135" y="49"/>
                </a:lnTo>
                <a:lnTo>
                  <a:pt x="126" y="53"/>
                </a:lnTo>
                <a:lnTo>
                  <a:pt x="107" y="67"/>
                </a:lnTo>
                <a:lnTo>
                  <a:pt x="107" y="67"/>
                </a:lnTo>
                <a:lnTo>
                  <a:pt x="95" y="79"/>
                </a:lnTo>
                <a:lnTo>
                  <a:pt x="82" y="88"/>
                </a:lnTo>
                <a:lnTo>
                  <a:pt x="75" y="88"/>
                </a:lnTo>
                <a:lnTo>
                  <a:pt x="75" y="88"/>
                </a:lnTo>
                <a:lnTo>
                  <a:pt x="75" y="98"/>
                </a:lnTo>
                <a:lnTo>
                  <a:pt x="75" y="98"/>
                </a:lnTo>
                <a:lnTo>
                  <a:pt x="65" y="100"/>
                </a:lnTo>
                <a:lnTo>
                  <a:pt x="65" y="102"/>
                </a:lnTo>
                <a:lnTo>
                  <a:pt x="65" y="107"/>
                </a:lnTo>
                <a:lnTo>
                  <a:pt x="65" y="107"/>
                </a:lnTo>
                <a:lnTo>
                  <a:pt x="56" y="116"/>
                </a:lnTo>
                <a:lnTo>
                  <a:pt x="47" y="126"/>
                </a:lnTo>
                <a:lnTo>
                  <a:pt x="42" y="137"/>
                </a:lnTo>
                <a:lnTo>
                  <a:pt x="37" y="149"/>
                </a:lnTo>
                <a:lnTo>
                  <a:pt x="37" y="149"/>
                </a:lnTo>
                <a:lnTo>
                  <a:pt x="37" y="156"/>
                </a:lnTo>
                <a:lnTo>
                  <a:pt x="33" y="163"/>
                </a:lnTo>
                <a:lnTo>
                  <a:pt x="28" y="172"/>
                </a:lnTo>
                <a:lnTo>
                  <a:pt x="28" y="172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85750" y="4603751"/>
            <a:ext cx="753666" cy="442913"/>
          </a:xfrm>
          <a:custGeom>
            <a:avLst/>
            <a:gdLst>
              <a:gd name="T0" fmla="*/ 0 w 633"/>
              <a:gd name="T1" fmla="*/ 270 h 279"/>
              <a:gd name="T2" fmla="*/ 11 w 633"/>
              <a:gd name="T3" fmla="*/ 258 h 279"/>
              <a:gd name="T4" fmla="*/ 11 w 633"/>
              <a:gd name="T5" fmla="*/ 258 h 279"/>
              <a:gd name="T6" fmla="*/ 58 w 633"/>
              <a:gd name="T7" fmla="*/ 198 h 279"/>
              <a:gd name="T8" fmla="*/ 98 w 633"/>
              <a:gd name="T9" fmla="*/ 156 h 279"/>
              <a:gd name="T10" fmla="*/ 144 w 633"/>
              <a:gd name="T11" fmla="*/ 125 h 279"/>
              <a:gd name="T12" fmla="*/ 168 w 633"/>
              <a:gd name="T13" fmla="*/ 116 h 279"/>
              <a:gd name="T14" fmla="*/ 216 w 633"/>
              <a:gd name="T15" fmla="*/ 95 h 279"/>
              <a:gd name="T16" fmla="*/ 244 w 633"/>
              <a:gd name="T17" fmla="*/ 72 h 279"/>
              <a:gd name="T18" fmla="*/ 256 w 633"/>
              <a:gd name="T19" fmla="*/ 53 h 279"/>
              <a:gd name="T20" fmla="*/ 258 w 633"/>
              <a:gd name="T21" fmla="*/ 44 h 279"/>
              <a:gd name="T22" fmla="*/ 272 w 633"/>
              <a:gd name="T23" fmla="*/ 44 h 279"/>
              <a:gd name="T24" fmla="*/ 279 w 633"/>
              <a:gd name="T25" fmla="*/ 39 h 279"/>
              <a:gd name="T26" fmla="*/ 291 w 633"/>
              <a:gd name="T27" fmla="*/ 44 h 279"/>
              <a:gd name="T28" fmla="*/ 298 w 633"/>
              <a:gd name="T29" fmla="*/ 63 h 279"/>
              <a:gd name="T30" fmla="*/ 300 w 633"/>
              <a:gd name="T31" fmla="*/ 63 h 279"/>
              <a:gd name="T32" fmla="*/ 310 w 633"/>
              <a:gd name="T33" fmla="*/ 74 h 279"/>
              <a:gd name="T34" fmla="*/ 331 w 633"/>
              <a:gd name="T35" fmla="*/ 95 h 279"/>
              <a:gd name="T36" fmla="*/ 342 w 633"/>
              <a:gd name="T37" fmla="*/ 95 h 279"/>
              <a:gd name="T38" fmla="*/ 344 w 633"/>
              <a:gd name="T39" fmla="*/ 111 h 279"/>
              <a:gd name="T40" fmla="*/ 354 w 633"/>
              <a:gd name="T41" fmla="*/ 116 h 279"/>
              <a:gd name="T42" fmla="*/ 389 w 633"/>
              <a:gd name="T43" fmla="*/ 142 h 279"/>
              <a:gd name="T44" fmla="*/ 480 w 633"/>
              <a:gd name="T45" fmla="*/ 195 h 279"/>
              <a:gd name="T46" fmla="*/ 531 w 633"/>
              <a:gd name="T47" fmla="*/ 221 h 279"/>
              <a:gd name="T48" fmla="*/ 547 w 633"/>
              <a:gd name="T49" fmla="*/ 221 h 279"/>
              <a:gd name="T50" fmla="*/ 556 w 633"/>
              <a:gd name="T51" fmla="*/ 228 h 279"/>
              <a:gd name="T52" fmla="*/ 575 w 633"/>
              <a:gd name="T53" fmla="*/ 228 h 279"/>
              <a:gd name="T54" fmla="*/ 589 w 633"/>
              <a:gd name="T55" fmla="*/ 228 h 279"/>
              <a:gd name="T56" fmla="*/ 610 w 633"/>
              <a:gd name="T57" fmla="*/ 235 h 279"/>
              <a:gd name="T58" fmla="*/ 633 w 633"/>
              <a:gd name="T59" fmla="*/ 237 h 279"/>
              <a:gd name="T60" fmla="*/ 626 w 633"/>
              <a:gd name="T61" fmla="*/ 200 h 279"/>
              <a:gd name="T62" fmla="*/ 617 w 633"/>
              <a:gd name="T63" fmla="*/ 163 h 279"/>
              <a:gd name="T64" fmla="*/ 598 w 633"/>
              <a:gd name="T65" fmla="*/ 123 h 279"/>
              <a:gd name="T66" fmla="*/ 568 w 633"/>
              <a:gd name="T67" fmla="*/ 84 h 279"/>
              <a:gd name="T68" fmla="*/ 547 w 633"/>
              <a:gd name="T69" fmla="*/ 65 h 279"/>
              <a:gd name="T70" fmla="*/ 496 w 633"/>
              <a:gd name="T71" fmla="*/ 32 h 279"/>
              <a:gd name="T72" fmla="*/ 468 w 633"/>
              <a:gd name="T73" fmla="*/ 23 h 279"/>
              <a:gd name="T74" fmla="*/ 466 w 633"/>
              <a:gd name="T75" fmla="*/ 18 h 279"/>
              <a:gd name="T76" fmla="*/ 449 w 633"/>
              <a:gd name="T77" fmla="*/ 16 h 279"/>
              <a:gd name="T78" fmla="*/ 442 w 633"/>
              <a:gd name="T79" fmla="*/ 11 h 279"/>
              <a:gd name="T80" fmla="*/ 398 w 633"/>
              <a:gd name="T81" fmla="*/ 11 h 279"/>
              <a:gd name="T82" fmla="*/ 386 w 633"/>
              <a:gd name="T83" fmla="*/ 4 h 279"/>
              <a:gd name="T84" fmla="*/ 379 w 633"/>
              <a:gd name="T85" fmla="*/ 0 h 279"/>
              <a:gd name="T86" fmla="*/ 354 w 633"/>
              <a:gd name="T87" fmla="*/ 0 h 279"/>
              <a:gd name="T88" fmla="*/ 342 w 633"/>
              <a:gd name="T89" fmla="*/ 0 h 279"/>
              <a:gd name="T90" fmla="*/ 321 w 633"/>
              <a:gd name="T91" fmla="*/ 0 h 279"/>
              <a:gd name="T92" fmla="*/ 298 w 633"/>
              <a:gd name="T93" fmla="*/ 0 h 279"/>
              <a:gd name="T94" fmla="*/ 298 w 633"/>
              <a:gd name="T95" fmla="*/ 0 h 279"/>
              <a:gd name="T96" fmla="*/ 291 w 633"/>
              <a:gd name="T97" fmla="*/ 0 h 279"/>
              <a:gd name="T98" fmla="*/ 254 w 633"/>
              <a:gd name="T99" fmla="*/ 9 h 279"/>
              <a:gd name="T100" fmla="*/ 200 w 633"/>
              <a:gd name="T101" fmla="*/ 23 h 279"/>
              <a:gd name="T102" fmla="*/ 137 w 633"/>
              <a:gd name="T103" fmla="*/ 49 h 279"/>
              <a:gd name="T104" fmla="*/ 93 w 633"/>
              <a:gd name="T105" fmla="*/ 81 h 279"/>
              <a:gd name="T106" fmla="*/ 79 w 633"/>
              <a:gd name="T107" fmla="*/ 95 h 279"/>
              <a:gd name="T108" fmla="*/ 49 w 633"/>
              <a:gd name="T109" fmla="*/ 128 h 279"/>
              <a:gd name="T110" fmla="*/ 28 w 633"/>
              <a:gd name="T111" fmla="*/ 167 h 279"/>
              <a:gd name="T112" fmla="*/ 11 w 633"/>
              <a:gd name="T113" fmla="*/ 209 h 279"/>
              <a:gd name="T114" fmla="*/ 0 w 633"/>
              <a:gd name="T115" fmla="*/ 258 h 279"/>
              <a:gd name="T116" fmla="*/ 0 w 633"/>
              <a:gd name="T117" fmla="*/ 279 h 279"/>
              <a:gd name="T118" fmla="*/ 0 w 633"/>
              <a:gd name="T119" fmla="*/ 279 h 279"/>
              <a:gd name="T120" fmla="*/ 0 w 633"/>
              <a:gd name="T121" fmla="*/ 27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3" h="279">
                <a:moveTo>
                  <a:pt x="0" y="270"/>
                </a:moveTo>
                <a:lnTo>
                  <a:pt x="0" y="270"/>
                </a:lnTo>
                <a:lnTo>
                  <a:pt x="0" y="258"/>
                </a:lnTo>
                <a:lnTo>
                  <a:pt x="11" y="258"/>
                </a:lnTo>
                <a:lnTo>
                  <a:pt x="11" y="258"/>
                </a:lnTo>
                <a:lnTo>
                  <a:pt x="11" y="258"/>
                </a:lnTo>
                <a:lnTo>
                  <a:pt x="42" y="219"/>
                </a:lnTo>
                <a:lnTo>
                  <a:pt x="58" y="198"/>
                </a:lnTo>
                <a:lnTo>
                  <a:pt x="79" y="177"/>
                </a:lnTo>
                <a:lnTo>
                  <a:pt x="98" y="156"/>
                </a:lnTo>
                <a:lnTo>
                  <a:pt x="121" y="139"/>
                </a:lnTo>
                <a:lnTo>
                  <a:pt x="144" y="125"/>
                </a:lnTo>
                <a:lnTo>
                  <a:pt x="168" y="116"/>
                </a:lnTo>
                <a:lnTo>
                  <a:pt x="168" y="116"/>
                </a:lnTo>
                <a:lnTo>
                  <a:pt x="195" y="107"/>
                </a:lnTo>
                <a:lnTo>
                  <a:pt x="216" y="95"/>
                </a:lnTo>
                <a:lnTo>
                  <a:pt x="233" y="84"/>
                </a:lnTo>
                <a:lnTo>
                  <a:pt x="244" y="72"/>
                </a:lnTo>
                <a:lnTo>
                  <a:pt x="251" y="63"/>
                </a:lnTo>
                <a:lnTo>
                  <a:pt x="256" y="53"/>
                </a:lnTo>
                <a:lnTo>
                  <a:pt x="258" y="44"/>
                </a:lnTo>
                <a:lnTo>
                  <a:pt x="258" y="44"/>
                </a:lnTo>
                <a:lnTo>
                  <a:pt x="258" y="56"/>
                </a:lnTo>
                <a:lnTo>
                  <a:pt x="272" y="44"/>
                </a:lnTo>
                <a:lnTo>
                  <a:pt x="279" y="44"/>
                </a:lnTo>
                <a:lnTo>
                  <a:pt x="279" y="39"/>
                </a:lnTo>
                <a:lnTo>
                  <a:pt x="291" y="44"/>
                </a:lnTo>
                <a:lnTo>
                  <a:pt x="291" y="44"/>
                </a:lnTo>
                <a:lnTo>
                  <a:pt x="293" y="51"/>
                </a:lnTo>
                <a:lnTo>
                  <a:pt x="298" y="63"/>
                </a:lnTo>
                <a:lnTo>
                  <a:pt x="298" y="63"/>
                </a:lnTo>
                <a:lnTo>
                  <a:pt x="300" y="63"/>
                </a:lnTo>
                <a:lnTo>
                  <a:pt x="303" y="65"/>
                </a:lnTo>
                <a:lnTo>
                  <a:pt x="310" y="74"/>
                </a:lnTo>
                <a:lnTo>
                  <a:pt x="319" y="84"/>
                </a:lnTo>
                <a:lnTo>
                  <a:pt x="331" y="95"/>
                </a:lnTo>
                <a:lnTo>
                  <a:pt x="342" y="95"/>
                </a:lnTo>
                <a:lnTo>
                  <a:pt x="342" y="95"/>
                </a:lnTo>
                <a:lnTo>
                  <a:pt x="342" y="107"/>
                </a:lnTo>
                <a:lnTo>
                  <a:pt x="344" y="111"/>
                </a:lnTo>
                <a:lnTo>
                  <a:pt x="347" y="114"/>
                </a:lnTo>
                <a:lnTo>
                  <a:pt x="354" y="116"/>
                </a:lnTo>
                <a:lnTo>
                  <a:pt x="354" y="116"/>
                </a:lnTo>
                <a:lnTo>
                  <a:pt x="389" y="142"/>
                </a:lnTo>
                <a:lnTo>
                  <a:pt x="431" y="170"/>
                </a:lnTo>
                <a:lnTo>
                  <a:pt x="480" y="195"/>
                </a:lnTo>
                <a:lnTo>
                  <a:pt x="505" y="209"/>
                </a:lnTo>
                <a:lnTo>
                  <a:pt x="531" y="221"/>
                </a:lnTo>
                <a:lnTo>
                  <a:pt x="531" y="221"/>
                </a:lnTo>
                <a:lnTo>
                  <a:pt x="547" y="221"/>
                </a:lnTo>
                <a:lnTo>
                  <a:pt x="552" y="223"/>
                </a:lnTo>
                <a:lnTo>
                  <a:pt x="556" y="228"/>
                </a:lnTo>
                <a:lnTo>
                  <a:pt x="556" y="228"/>
                </a:lnTo>
                <a:lnTo>
                  <a:pt x="575" y="228"/>
                </a:lnTo>
                <a:lnTo>
                  <a:pt x="575" y="228"/>
                </a:lnTo>
                <a:lnTo>
                  <a:pt x="589" y="228"/>
                </a:lnTo>
                <a:lnTo>
                  <a:pt x="601" y="233"/>
                </a:lnTo>
                <a:lnTo>
                  <a:pt x="610" y="235"/>
                </a:lnTo>
                <a:lnTo>
                  <a:pt x="622" y="237"/>
                </a:lnTo>
                <a:lnTo>
                  <a:pt x="633" y="237"/>
                </a:lnTo>
                <a:lnTo>
                  <a:pt x="633" y="237"/>
                </a:lnTo>
                <a:lnTo>
                  <a:pt x="626" y="200"/>
                </a:lnTo>
                <a:lnTo>
                  <a:pt x="622" y="181"/>
                </a:lnTo>
                <a:lnTo>
                  <a:pt x="617" y="163"/>
                </a:lnTo>
                <a:lnTo>
                  <a:pt x="610" y="142"/>
                </a:lnTo>
                <a:lnTo>
                  <a:pt x="598" y="123"/>
                </a:lnTo>
                <a:lnTo>
                  <a:pt x="584" y="102"/>
                </a:lnTo>
                <a:lnTo>
                  <a:pt x="568" y="84"/>
                </a:lnTo>
                <a:lnTo>
                  <a:pt x="568" y="84"/>
                </a:lnTo>
                <a:lnTo>
                  <a:pt x="547" y="65"/>
                </a:lnTo>
                <a:lnTo>
                  <a:pt x="524" y="46"/>
                </a:lnTo>
                <a:lnTo>
                  <a:pt x="496" y="32"/>
                </a:lnTo>
                <a:lnTo>
                  <a:pt x="482" y="28"/>
                </a:lnTo>
                <a:lnTo>
                  <a:pt x="468" y="23"/>
                </a:lnTo>
                <a:lnTo>
                  <a:pt x="468" y="23"/>
                </a:lnTo>
                <a:lnTo>
                  <a:pt x="466" y="18"/>
                </a:lnTo>
                <a:lnTo>
                  <a:pt x="461" y="16"/>
                </a:lnTo>
                <a:lnTo>
                  <a:pt x="449" y="16"/>
                </a:lnTo>
                <a:lnTo>
                  <a:pt x="442" y="11"/>
                </a:lnTo>
                <a:lnTo>
                  <a:pt x="442" y="11"/>
                </a:lnTo>
                <a:lnTo>
                  <a:pt x="398" y="11"/>
                </a:lnTo>
                <a:lnTo>
                  <a:pt x="398" y="11"/>
                </a:lnTo>
                <a:lnTo>
                  <a:pt x="393" y="9"/>
                </a:lnTo>
                <a:lnTo>
                  <a:pt x="386" y="4"/>
                </a:lnTo>
                <a:lnTo>
                  <a:pt x="379" y="0"/>
                </a:lnTo>
                <a:lnTo>
                  <a:pt x="379" y="0"/>
                </a:lnTo>
                <a:lnTo>
                  <a:pt x="354" y="0"/>
                </a:lnTo>
                <a:lnTo>
                  <a:pt x="354" y="0"/>
                </a:lnTo>
                <a:lnTo>
                  <a:pt x="342" y="0"/>
                </a:lnTo>
                <a:lnTo>
                  <a:pt x="342" y="0"/>
                </a:lnTo>
                <a:lnTo>
                  <a:pt x="321" y="0"/>
                </a:lnTo>
                <a:lnTo>
                  <a:pt x="321" y="0"/>
                </a:lnTo>
                <a:lnTo>
                  <a:pt x="305" y="0"/>
                </a:lnTo>
                <a:lnTo>
                  <a:pt x="298" y="0"/>
                </a:lnTo>
                <a:lnTo>
                  <a:pt x="298" y="0"/>
                </a:lnTo>
                <a:lnTo>
                  <a:pt x="298" y="0"/>
                </a:lnTo>
                <a:lnTo>
                  <a:pt x="291" y="0"/>
                </a:lnTo>
                <a:lnTo>
                  <a:pt x="291" y="0"/>
                </a:lnTo>
                <a:lnTo>
                  <a:pt x="275" y="4"/>
                </a:lnTo>
                <a:lnTo>
                  <a:pt x="254" y="9"/>
                </a:lnTo>
                <a:lnTo>
                  <a:pt x="228" y="14"/>
                </a:lnTo>
                <a:lnTo>
                  <a:pt x="200" y="23"/>
                </a:lnTo>
                <a:lnTo>
                  <a:pt x="170" y="32"/>
                </a:lnTo>
                <a:lnTo>
                  <a:pt x="137" y="49"/>
                </a:lnTo>
                <a:lnTo>
                  <a:pt x="107" y="67"/>
                </a:lnTo>
                <a:lnTo>
                  <a:pt x="93" y="81"/>
                </a:lnTo>
                <a:lnTo>
                  <a:pt x="79" y="95"/>
                </a:lnTo>
                <a:lnTo>
                  <a:pt x="79" y="95"/>
                </a:lnTo>
                <a:lnTo>
                  <a:pt x="63" y="109"/>
                </a:lnTo>
                <a:lnTo>
                  <a:pt x="49" y="128"/>
                </a:lnTo>
                <a:lnTo>
                  <a:pt x="37" y="146"/>
                </a:lnTo>
                <a:lnTo>
                  <a:pt x="28" y="167"/>
                </a:lnTo>
                <a:lnTo>
                  <a:pt x="18" y="188"/>
                </a:lnTo>
                <a:lnTo>
                  <a:pt x="11" y="209"/>
                </a:lnTo>
                <a:lnTo>
                  <a:pt x="7" y="235"/>
                </a:lnTo>
                <a:lnTo>
                  <a:pt x="0" y="258"/>
                </a:lnTo>
                <a:lnTo>
                  <a:pt x="0" y="258"/>
                </a:lnTo>
                <a:lnTo>
                  <a:pt x="0" y="279"/>
                </a:lnTo>
                <a:lnTo>
                  <a:pt x="0" y="279"/>
                </a:lnTo>
                <a:lnTo>
                  <a:pt x="0" y="279"/>
                </a:lnTo>
                <a:lnTo>
                  <a:pt x="0" y="270"/>
                </a:lnTo>
                <a:lnTo>
                  <a:pt x="0" y="270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53125" y="3128964"/>
            <a:ext cx="742950" cy="434975"/>
          </a:xfrm>
          <a:custGeom>
            <a:avLst/>
            <a:gdLst>
              <a:gd name="T0" fmla="*/ 559 w 624"/>
              <a:gd name="T1" fmla="*/ 79 h 274"/>
              <a:gd name="T2" fmla="*/ 549 w 624"/>
              <a:gd name="T3" fmla="*/ 74 h 274"/>
              <a:gd name="T4" fmla="*/ 545 w 624"/>
              <a:gd name="T5" fmla="*/ 63 h 274"/>
              <a:gd name="T6" fmla="*/ 500 w 624"/>
              <a:gd name="T7" fmla="*/ 35 h 274"/>
              <a:gd name="T8" fmla="*/ 424 w 624"/>
              <a:gd name="T9" fmla="*/ 9 h 274"/>
              <a:gd name="T10" fmla="*/ 333 w 624"/>
              <a:gd name="T11" fmla="*/ 0 h 274"/>
              <a:gd name="T12" fmla="*/ 295 w 624"/>
              <a:gd name="T13" fmla="*/ 0 h 274"/>
              <a:gd name="T14" fmla="*/ 256 w 624"/>
              <a:gd name="T15" fmla="*/ 4 h 274"/>
              <a:gd name="T16" fmla="*/ 174 w 624"/>
              <a:gd name="T17" fmla="*/ 28 h 274"/>
              <a:gd name="T18" fmla="*/ 111 w 624"/>
              <a:gd name="T19" fmla="*/ 65 h 274"/>
              <a:gd name="T20" fmla="*/ 93 w 624"/>
              <a:gd name="T21" fmla="*/ 74 h 274"/>
              <a:gd name="T22" fmla="*/ 63 w 624"/>
              <a:gd name="T23" fmla="*/ 102 h 274"/>
              <a:gd name="T24" fmla="*/ 37 w 624"/>
              <a:gd name="T25" fmla="*/ 135 h 274"/>
              <a:gd name="T26" fmla="*/ 9 w 624"/>
              <a:gd name="T27" fmla="*/ 198 h 274"/>
              <a:gd name="T28" fmla="*/ 0 w 624"/>
              <a:gd name="T29" fmla="*/ 274 h 274"/>
              <a:gd name="T30" fmla="*/ 0 w 624"/>
              <a:gd name="T31" fmla="*/ 263 h 274"/>
              <a:gd name="T32" fmla="*/ 28 w 624"/>
              <a:gd name="T33" fmla="*/ 226 h 274"/>
              <a:gd name="T34" fmla="*/ 93 w 624"/>
              <a:gd name="T35" fmla="*/ 158 h 274"/>
              <a:gd name="T36" fmla="*/ 146 w 624"/>
              <a:gd name="T37" fmla="*/ 123 h 274"/>
              <a:gd name="T38" fmla="*/ 156 w 624"/>
              <a:gd name="T39" fmla="*/ 116 h 274"/>
              <a:gd name="T40" fmla="*/ 167 w 624"/>
              <a:gd name="T41" fmla="*/ 116 h 274"/>
              <a:gd name="T42" fmla="*/ 226 w 624"/>
              <a:gd name="T43" fmla="*/ 83 h 274"/>
              <a:gd name="T44" fmla="*/ 256 w 624"/>
              <a:gd name="T45" fmla="*/ 49 h 274"/>
              <a:gd name="T46" fmla="*/ 277 w 624"/>
              <a:gd name="T47" fmla="*/ 42 h 274"/>
              <a:gd name="T48" fmla="*/ 286 w 624"/>
              <a:gd name="T49" fmla="*/ 51 h 274"/>
              <a:gd name="T50" fmla="*/ 382 w 624"/>
              <a:gd name="T51" fmla="*/ 139 h 274"/>
              <a:gd name="T52" fmla="*/ 414 w 624"/>
              <a:gd name="T53" fmla="*/ 158 h 274"/>
              <a:gd name="T54" fmla="*/ 424 w 624"/>
              <a:gd name="T55" fmla="*/ 165 h 274"/>
              <a:gd name="T56" fmla="*/ 433 w 624"/>
              <a:gd name="T57" fmla="*/ 172 h 274"/>
              <a:gd name="T58" fmla="*/ 440 w 624"/>
              <a:gd name="T59" fmla="*/ 174 h 274"/>
              <a:gd name="T60" fmla="*/ 449 w 624"/>
              <a:gd name="T61" fmla="*/ 188 h 274"/>
              <a:gd name="T62" fmla="*/ 468 w 624"/>
              <a:gd name="T63" fmla="*/ 195 h 274"/>
              <a:gd name="T64" fmla="*/ 482 w 624"/>
              <a:gd name="T65" fmla="*/ 200 h 274"/>
              <a:gd name="T66" fmla="*/ 496 w 624"/>
              <a:gd name="T67" fmla="*/ 202 h 274"/>
              <a:gd name="T68" fmla="*/ 500 w 624"/>
              <a:gd name="T69" fmla="*/ 207 h 274"/>
              <a:gd name="T70" fmla="*/ 512 w 624"/>
              <a:gd name="T71" fmla="*/ 209 h 274"/>
              <a:gd name="T72" fmla="*/ 521 w 624"/>
              <a:gd name="T73" fmla="*/ 214 h 274"/>
              <a:gd name="T74" fmla="*/ 589 w 624"/>
              <a:gd name="T75" fmla="*/ 230 h 274"/>
              <a:gd name="T76" fmla="*/ 624 w 624"/>
              <a:gd name="T77" fmla="*/ 237 h 274"/>
              <a:gd name="T78" fmla="*/ 610 w 624"/>
              <a:gd name="T79" fmla="*/ 167 h 274"/>
              <a:gd name="T80" fmla="*/ 600 w 624"/>
              <a:gd name="T81" fmla="*/ 135 h 274"/>
              <a:gd name="T82" fmla="*/ 593 w 624"/>
              <a:gd name="T83" fmla="*/ 118 h 274"/>
              <a:gd name="T84" fmla="*/ 582 w 624"/>
              <a:gd name="T85" fmla="*/ 104 h 274"/>
              <a:gd name="T86" fmla="*/ 570 w 624"/>
              <a:gd name="T87" fmla="*/ 9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24" h="274">
                <a:moveTo>
                  <a:pt x="561" y="83"/>
                </a:moveTo>
                <a:lnTo>
                  <a:pt x="561" y="83"/>
                </a:lnTo>
                <a:lnTo>
                  <a:pt x="559" y="79"/>
                </a:lnTo>
                <a:lnTo>
                  <a:pt x="554" y="76"/>
                </a:lnTo>
                <a:lnTo>
                  <a:pt x="549" y="74"/>
                </a:lnTo>
                <a:lnTo>
                  <a:pt x="549" y="74"/>
                </a:lnTo>
                <a:lnTo>
                  <a:pt x="549" y="67"/>
                </a:lnTo>
                <a:lnTo>
                  <a:pt x="547" y="65"/>
                </a:lnTo>
                <a:lnTo>
                  <a:pt x="545" y="63"/>
                </a:lnTo>
                <a:lnTo>
                  <a:pt x="545" y="58"/>
                </a:lnTo>
                <a:lnTo>
                  <a:pt x="545" y="58"/>
                </a:lnTo>
                <a:lnTo>
                  <a:pt x="500" y="35"/>
                </a:lnTo>
                <a:lnTo>
                  <a:pt x="477" y="25"/>
                </a:lnTo>
                <a:lnTo>
                  <a:pt x="451" y="16"/>
                </a:lnTo>
                <a:lnTo>
                  <a:pt x="424" y="9"/>
                </a:lnTo>
                <a:lnTo>
                  <a:pt x="396" y="4"/>
                </a:lnTo>
                <a:lnTo>
                  <a:pt x="365" y="0"/>
                </a:lnTo>
                <a:lnTo>
                  <a:pt x="333" y="0"/>
                </a:lnTo>
                <a:lnTo>
                  <a:pt x="333" y="0"/>
                </a:lnTo>
                <a:lnTo>
                  <a:pt x="295" y="0"/>
                </a:lnTo>
                <a:lnTo>
                  <a:pt x="295" y="0"/>
                </a:lnTo>
                <a:lnTo>
                  <a:pt x="295" y="0"/>
                </a:lnTo>
                <a:lnTo>
                  <a:pt x="274" y="0"/>
                </a:lnTo>
                <a:lnTo>
                  <a:pt x="256" y="4"/>
                </a:lnTo>
                <a:lnTo>
                  <a:pt x="230" y="9"/>
                </a:lnTo>
                <a:lnTo>
                  <a:pt x="205" y="16"/>
                </a:lnTo>
                <a:lnTo>
                  <a:pt x="174" y="28"/>
                </a:lnTo>
                <a:lnTo>
                  <a:pt x="142" y="44"/>
                </a:lnTo>
                <a:lnTo>
                  <a:pt x="111" y="65"/>
                </a:lnTo>
                <a:lnTo>
                  <a:pt x="111" y="65"/>
                </a:lnTo>
                <a:lnTo>
                  <a:pt x="104" y="65"/>
                </a:lnTo>
                <a:lnTo>
                  <a:pt x="100" y="65"/>
                </a:lnTo>
                <a:lnTo>
                  <a:pt x="93" y="74"/>
                </a:lnTo>
                <a:lnTo>
                  <a:pt x="81" y="83"/>
                </a:lnTo>
                <a:lnTo>
                  <a:pt x="81" y="83"/>
                </a:lnTo>
                <a:lnTo>
                  <a:pt x="63" y="102"/>
                </a:lnTo>
                <a:lnTo>
                  <a:pt x="63" y="102"/>
                </a:lnTo>
                <a:lnTo>
                  <a:pt x="49" y="118"/>
                </a:lnTo>
                <a:lnTo>
                  <a:pt x="37" y="135"/>
                </a:lnTo>
                <a:lnTo>
                  <a:pt x="25" y="153"/>
                </a:lnTo>
                <a:lnTo>
                  <a:pt x="16" y="177"/>
                </a:lnTo>
                <a:lnTo>
                  <a:pt x="9" y="198"/>
                </a:lnTo>
                <a:lnTo>
                  <a:pt x="4" y="223"/>
                </a:lnTo>
                <a:lnTo>
                  <a:pt x="2" y="249"/>
                </a:lnTo>
                <a:lnTo>
                  <a:pt x="0" y="274"/>
                </a:lnTo>
                <a:lnTo>
                  <a:pt x="0" y="272"/>
                </a:lnTo>
                <a:lnTo>
                  <a:pt x="0" y="272"/>
                </a:lnTo>
                <a:lnTo>
                  <a:pt x="0" y="263"/>
                </a:lnTo>
                <a:lnTo>
                  <a:pt x="0" y="263"/>
                </a:lnTo>
                <a:lnTo>
                  <a:pt x="0" y="263"/>
                </a:lnTo>
                <a:lnTo>
                  <a:pt x="28" y="226"/>
                </a:lnTo>
                <a:lnTo>
                  <a:pt x="58" y="188"/>
                </a:lnTo>
                <a:lnTo>
                  <a:pt x="74" y="172"/>
                </a:lnTo>
                <a:lnTo>
                  <a:pt x="93" y="158"/>
                </a:lnTo>
                <a:lnTo>
                  <a:pt x="114" y="144"/>
                </a:lnTo>
                <a:lnTo>
                  <a:pt x="135" y="135"/>
                </a:lnTo>
                <a:lnTo>
                  <a:pt x="146" y="123"/>
                </a:lnTo>
                <a:lnTo>
                  <a:pt x="146" y="123"/>
                </a:lnTo>
                <a:lnTo>
                  <a:pt x="151" y="118"/>
                </a:lnTo>
                <a:lnTo>
                  <a:pt x="156" y="116"/>
                </a:lnTo>
                <a:lnTo>
                  <a:pt x="160" y="116"/>
                </a:lnTo>
                <a:lnTo>
                  <a:pt x="167" y="116"/>
                </a:lnTo>
                <a:lnTo>
                  <a:pt x="167" y="116"/>
                </a:lnTo>
                <a:lnTo>
                  <a:pt x="191" y="104"/>
                </a:lnTo>
                <a:lnTo>
                  <a:pt x="212" y="95"/>
                </a:lnTo>
                <a:lnTo>
                  <a:pt x="226" y="83"/>
                </a:lnTo>
                <a:lnTo>
                  <a:pt x="237" y="72"/>
                </a:lnTo>
                <a:lnTo>
                  <a:pt x="251" y="56"/>
                </a:lnTo>
                <a:lnTo>
                  <a:pt x="256" y="49"/>
                </a:lnTo>
                <a:lnTo>
                  <a:pt x="256" y="49"/>
                </a:lnTo>
                <a:lnTo>
                  <a:pt x="256" y="58"/>
                </a:lnTo>
                <a:lnTo>
                  <a:pt x="277" y="42"/>
                </a:lnTo>
                <a:lnTo>
                  <a:pt x="277" y="42"/>
                </a:lnTo>
                <a:lnTo>
                  <a:pt x="277" y="42"/>
                </a:lnTo>
                <a:lnTo>
                  <a:pt x="286" y="51"/>
                </a:lnTo>
                <a:lnTo>
                  <a:pt x="314" y="79"/>
                </a:lnTo>
                <a:lnTo>
                  <a:pt x="356" y="118"/>
                </a:lnTo>
                <a:lnTo>
                  <a:pt x="382" y="139"/>
                </a:lnTo>
                <a:lnTo>
                  <a:pt x="412" y="158"/>
                </a:lnTo>
                <a:lnTo>
                  <a:pt x="412" y="158"/>
                </a:lnTo>
                <a:lnTo>
                  <a:pt x="414" y="158"/>
                </a:lnTo>
                <a:lnTo>
                  <a:pt x="414" y="158"/>
                </a:lnTo>
                <a:lnTo>
                  <a:pt x="424" y="165"/>
                </a:lnTo>
                <a:lnTo>
                  <a:pt x="424" y="165"/>
                </a:lnTo>
                <a:lnTo>
                  <a:pt x="430" y="165"/>
                </a:lnTo>
                <a:lnTo>
                  <a:pt x="430" y="165"/>
                </a:lnTo>
                <a:lnTo>
                  <a:pt x="433" y="172"/>
                </a:lnTo>
                <a:lnTo>
                  <a:pt x="435" y="174"/>
                </a:lnTo>
                <a:lnTo>
                  <a:pt x="440" y="174"/>
                </a:lnTo>
                <a:lnTo>
                  <a:pt x="440" y="174"/>
                </a:lnTo>
                <a:lnTo>
                  <a:pt x="449" y="188"/>
                </a:lnTo>
                <a:lnTo>
                  <a:pt x="449" y="188"/>
                </a:lnTo>
                <a:lnTo>
                  <a:pt x="449" y="188"/>
                </a:lnTo>
                <a:lnTo>
                  <a:pt x="454" y="188"/>
                </a:lnTo>
                <a:lnTo>
                  <a:pt x="461" y="191"/>
                </a:lnTo>
                <a:lnTo>
                  <a:pt x="468" y="195"/>
                </a:lnTo>
                <a:lnTo>
                  <a:pt x="468" y="195"/>
                </a:lnTo>
                <a:lnTo>
                  <a:pt x="475" y="198"/>
                </a:lnTo>
                <a:lnTo>
                  <a:pt x="482" y="200"/>
                </a:lnTo>
                <a:lnTo>
                  <a:pt x="489" y="202"/>
                </a:lnTo>
                <a:lnTo>
                  <a:pt x="489" y="202"/>
                </a:lnTo>
                <a:lnTo>
                  <a:pt x="496" y="202"/>
                </a:lnTo>
                <a:lnTo>
                  <a:pt x="496" y="202"/>
                </a:lnTo>
                <a:lnTo>
                  <a:pt x="498" y="205"/>
                </a:lnTo>
                <a:lnTo>
                  <a:pt x="500" y="207"/>
                </a:lnTo>
                <a:lnTo>
                  <a:pt x="507" y="207"/>
                </a:lnTo>
                <a:lnTo>
                  <a:pt x="507" y="207"/>
                </a:lnTo>
                <a:lnTo>
                  <a:pt x="512" y="209"/>
                </a:lnTo>
                <a:lnTo>
                  <a:pt x="517" y="212"/>
                </a:lnTo>
                <a:lnTo>
                  <a:pt x="521" y="214"/>
                </a:lnTo>
                <a:lnTo>
                  <a:pt x="521" y="214"/>
                </a:lnTo>
                <a:lnTo>
                  <a:pt x="547" y="221"/>
                </a:lnTo>
                <a:lnTo>
                  <a:pt x="570" y="226"/>
                </a:lnTo>
                <a:lnTo>
                  <a:pt x="589" y="230"/>
                </a:lnTo>
                <a:lnTo>
                  <a:pt x="607" y="237"/>
                </a:lnTo>
                <a:lnTo>
                  <a:pt x="624" y="237"/>
                </a:lnTo>
                <a:lnTo>
                  <a:pt x="624" y="237"/>
                </a:lnTo>
                <a:lnTo>
                  <a:pt x="621" y="214"/>
                </a:lnTo>
                <a:lnTo>
                  <a:pt x="617" y="191"/>
                </a:lnTo>
                <a:lnTo>
                  <a:pt x="610" y="167"/>
                </a:lnTo>
                <a:lnTo>
                  <a:pt x="600" y="142"/>
                </a:lnTo>
                <a:lnTo>
                  <a:pt x="600" y="142"/>
                </a:lnTo>
                <a:lnTo>
                  <a:pt x="600" y="135"/>
                </a:lnTo>
                <a:lnTo>
                  <a:pt x="593" y="123"/>
                </a:lnTo>
                <a:lnTo>
                  <a:pt x="593" y="123"/>
                </a:lnTo>
                <a:lnTo>
                  <a:pt x="593" y="118"/>
                </a:lnTo>
                <a:lnTo>
                  <a:pt x="593" y="114"/>
                </a:lnTo>
                <a:lnTo>
                  <a:pt x="582" y="104"/>
                </a:lnTo>
                <a:lnTo>
                  <a:pt x="582" y="104"/>
                </a:lnTo>
                <a:lnTo>
                  <a:pt x="580" y="102"/>
                </a:lnTo>
                <a:lnTo>
                  <a:pt x="575" y="95"/>
                </a:lnTo>
                <a:lnTo>
                  <a:pt x="570" y="90"/>
                </a:lnTo>
                <a:lnTo>
                  <a:pt x="561" y="83"/>
                </a:lnTo>
                <a:lnTo>
                  <a:pt x="561" y="83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952750" y="4067176"/>
            <a:ext cx="762000" cy="428625"/>
          </a:xfrm>
          <a:custGeom>
            <a:avLst/>
            <a:gdLst>
              <a:gd name="T0" fmla="*/ 291 w 640"/>
              <a:gd name="T1" fmla="*/ 40 h 270"/>
              <a:gd name="T2" fmla="*/ 303 w 640"/>
              <a:gd name="T3" fmla="*/ 61 h 270"/>
              <a:gd name="T4" fmla="*/ 331 w 640"/>
              <a:gd name="T5" fmla="*/ 91 h 270"/>
              <a:gd name="T6" fmla="*/ 347 w 640"/>
              <a:gd name="T7" fmla="*/ 107 h 270"/>
              <a:gd name="T8" fmla="*/ 363 w 640"/>
              <a:gd name="T9" fmla="*/ 130 h 270"/>
              <a:gd name="T10" fmla="*/ 382 w 640"/>
              <a:gd name="T11" fmla="*/ 137 h 270"/>
              <a:gd name="T12" fmla="*/ 391 w 640"/>
              <a:gd name="T13" fmla="*/ 140 h 270"/>
              <a:gd name="T14" fmla="*/ 396 w 640"/>
              <a:gd name="T15" fmla="*/ 151 h 270"/>
              <a:gd name="T16" fmla="*/ 419 w 640"/>
              <a:gd name="T17" fmla="*/ 156 h 270"/>
              <a:gd name="T18" fmla="*/ 429 w 640"/>
              <a:gd name="T19" fmla="*/ 161 h 270"/>
              <a:gd name="T20" fmla="*/ 442 w 640"/>
              <a:gd name="T21" fmla="*/ 175 h 270"/>
              <a:gd name="T22" fmla="*/ 531 w 640"/>
              <a:gd name="T23" fmla="*/ 219 h 270"/>
              <a:gd name="T24" fmla="*/ 564 w 640"/>
              <a:gd name="T25" fmla="*/ 228 h 270"/>
              <a:gd name="T26" fmla="*/ 603 w 640"/>
              <a:gd name="T27" fmla="*/ 228 h 270"/>
              <a:gd name="T28" fmla="*/ 615 w 640"/>
              <a:gd name="T29" fmla="*/ 240 h 270"/>
              <a:gd name="T30" fmla="*/ 640 w 640"/>
              <a:gd name="T31" fmla="*/ 240 h 270"/>
              <a:gd name="T32" fmla="*/ 640 w 640"/>
              <a:gd name="T33" fmla="*/ 221 h 270"/>
              <a:gd name="T34" fmla="*/ 631 w 640"/>
              <a:gd name="T35" fmla="*/ 189 h 270"/>
              <a:gd name="T36" fmla="*/ 619 w 640"/>
              <a:gd name="T37" fmla="*/ 158 h 270"/>
              <a:gd name="T38" fmla="*/ 589 w 640"/>
              <a:gd name="T39" fmla="*/ 105 h 270"/>
              <a:gd name="T40" fmla="*/ 564 w 640"/>
              <a:gd name="T41" fmla="*/ 82 h 270"/>
              <a:gd name="T42" fmla="*/ 561 w 640"/>
              <a:gd name="T43" fmla="*/ 77 h 270"/>
              <a:gd name="T44" fmla="*/ 557 w 640"/>
              <a:gd name="T45" fmla="*/ 77 h 270"/>
              <a:gd name="T46" fmla="*/ 543 w 640"/>
              <a:gd name="T47" fmla="*/ 56 h 270"/>
              <a:gd name="T48" fmla="*/ 531 w 640"/>
              <a:gd name="T49" fmla="*/ 47 h 270"/>
              <a:gd name="T50" fmla="*/ 468 w 640"/>
              <a:gd name="T51" fmla="*/ 21 h 270"/>
              <a:gd name="T52" fmla="*/ 396 w 640"/>
              <a:gd name="T53" fmla="*/ 0 h 270"/>
              <a:gd name="T54" fmla="*/ 340 w 640"/>
              <a:gd name="T55" fmla="*/ 0 h 270"/>
              <a:gd name="T56" fmla="*/ 298 w 640"/>
              <a:gd name="T57" fmla="*/ 0 h 270"/>
              <a:gd name="T58" fmla="*/ 263 w 640"/>
              <a:gd name="T59" fmla="*/ 5 h 270"/>
              <a:gd name="T60" fmla="*/ 189 w 640"/>
              <a:gd name="T61" fmla="*/ 30 h 270"/>
              <a:gd name="T62" fmla="*/ 168 w 640"/>
              <a:gd name="T63" fmla="*/ 35 h 270"/>
              <a:gd name="T64" fmla="*/ 161 w 640"/>
              <a:gd name="T65" fmla="*/ 37 h 270"/>
              <a:gd name="T66" fmla="*/ 147 w 640"/>
              <a:gd name="T67" fmla="*/ 42 h 270"/>
              <a:gd name="T68" fmla="*/ 96 w 640"/>
              <a:gd name="T69" fmla="*/ 82 h 270"/>
              <a:gd name="T70" fmla="*/ 63 w 640"/>
              <a:gd name="T71" fmla="*/ 114 h 270"/>
              <a:gd name="T72" fmla="*/ 30 w 640"/>
              <a:gd name="T73" fmla="*/ 163 h 270"/>
              <a:gd name="T74" fmla="*/ 5 w 640"/>
              <a:gd name="T75" fmla="*/ 254 h 270"/>
              <a:gd name="T76" fmla="*/ 0 w 640"/>
              <a:gd name="T77" fmla="*/ 259 h 270"/>
              <a:gd name="T78" fmla="*/ 0 w 640"/>
              <a:gd name="T79" fmla="*/ 270 h 270"/>
              <a:gd name="T80" fmla="*/ 0 w 640"/>
              <a:gd name="T81" fmla="*/ 270 h 270"/>
              <a:gd name="T82" fmla="*/ 5 w 640"/>
              <a:gd name="T83" fmla="*/ 259 h 270"/>
              <a:gd name="T84" fmla="*/ 19 w 640"/>
              <a:gd name="T85" fmla="*/ 254 h 270"/>
              <a:gd name="T86" fmla="*/ 65 w 640"/>
              <a:gd name="T87" fmla="*/ 193 h 270"/>
              <a:gd name="T88" fmla="*/ 126 w 640"/>
              <a:gd name="T89" fmla="*/ 140 h 270"/>
              <a:gd name="T90" fmla="*/ 168 w 640"/>
              <a:gd name="T91" fmla="*/ 119 h 270"/>
              <a:gd name="T92" fmla="*/ 189 w 640"/>
              <a:gd name="T93" fmla="*/ 107 h 270"/>
              <a:gd name="T94" fmla="*/ 196 w 640"/>
              <a:gd name="T95" fmla="*/ 105 h 270"/>
              <a:gd name="T96" fmla="*/ 203 w 640"/>
              <a:gd name="T97" fmla="*/ 100 h 270"/>
              <a:gd name="T98" fmla="*/ 210 w 640"/>
              <a:gd name="T99" fmla="*/ 89 h 270"/>
              <a:gd name="T100" fmla="*/ 226 w 640"/>
              <a:gd name="T101" fmla="*/ 89 h 270"/>
              <a:gd name="T102" fmla="*/ 238 w 640"/>
              <a:gd name="T103" fmla="*/ 82 h 270"/>
              <a:gd name="T104" fmla="*/ 242 w 640"/>
              <a:gd name="T105" fmla="*/ 75 h 270"/>
              <a:gd name="T106" fmla="*/ 245 w 640"/>
              <a:gd name="T107" fmla="*/ 68 h 270"/>
              <a:gd name="T108" fmla="*/ 256 w 640"/>
              <a:gd name="T109" fmla="*/ 47 h 270"/>
              <a:gd name="T110" fmla="*/ 256 w 640"/>
              <a:gd name="T111" fmla="*/ 56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0" h="270">
                <a:moveTo>
                  <a:pt x="256" y="56"/>
                </a:moveTo>
                <a:lnTo>
                  <a:pt x="279" y="40"/>
                </a:lnTo>
                <a:lnTo>
                  <a:pt x="291" y="40"/>
                </a:lnTo>
                <a:lnTo>
                  <a:pt x="291" y="40"/>
                </a:lnTo>
                <a:lnTo>
                  <a:pt x="296" y="44"/>
                </a:lnTo>
                <a:lnTo>
                  <a:pt x="303" y="61"/>
                </a:lnTo>
                <a:lnTo>
                  <a:pt x="310" y="70"/>
                </a:lnTo>
                <a:lnTo>
                  <a:pt x="319" y="82"/>
                </a:lnTo>
                <a:lnTo>
                  <a:pt x="331" y="91"/>
                </a:lnTo>
                <a:lnTo>
                  <a:pt x="345" y="100"/>
                </a:lnTo>
                <a:lnTo>
                  <a:pt x="345" y="100"/>
                </a:lnTo>
                <a:lnTo>
                  <a:pt x="347" y="107"/>
                </a:lnTo>
                <a:lnTo>
                  <a:pt x="352" y="114"/>
                </a:lnTo>
                <a:lnTo>
                  <a:pt x="363" y="130"/>
                </a:lnTo>
                <a:lnTo>
                  <a:pt x="363" y="130"/>
                </a:lnTo>
                <a:lnTo>
                  <a:pt x="370" y="130"/>
                </a:lnTo>
                <a:lnTo>
                  <a:pt x="375" y="133"/>
                </a:lnTo>
                <a:lnTo>
                  <a:pt x="382" y="137"/>
                </a:lnTo>
                <a:lnTo>
                  <a:pt x="382" y="137"/>
                </a:lnTo>
                <a:lnTo>
                  <a:pt x="387" y="137"/>
                </a:lnTo>
                <a:lnTo>
                  <a:pt x="391" y="140"/>
                </a:lnTo>
                <a:lnTo>
                  <a:pt x="396" y="144"/>
                </a:lnTo>
                <a:lnTo>
                  <a:pt x="396" y="151"/>
                </a:lnTo>
                <a:lnTo>
                  <a:pt x="396" y="151"/>
                </a:lnTo>
                <a:lnTo>
                  <a:pt x="405" y="154"/>
                </a:lnTo>
                <a:lnTo>
                  <a:pt x="412" y="154"/>
                </a:lnTo>
                <a:lnTo>
                  <a:pt x="419" y="156"/>
                </a:lnTo>
                <a:lnTo>
                  <a:pt x="426" y="158"/>
                </a:lnTo>
                <a:lnTo>
                  <a:pt x="426" y="158"/>
                </a:lnTo>
                <a:lnTo>
                  <a:pt x="429" y="161"/>
                </a:lnTo>
                <a:lnTo>
                  <a:pt x="431" y="163"/>
                </a:lnTo>
                <a:lnTo>
                  <a:pt x="436" y="168"/>
                </a:lnTo>
                <a:lnTo>
                  <a:pt x="442" y="175"/>
                </a:lnTo>
                <a:lnTo>
                  <a:pt x="442" y="175"/>
                </a:lnTo>
                <a:lnTo>
                  <a:pt x="498" y="205"/>
                </a:lnTo>
                <a:lnTo>
                  <a:pt x="531" y="219"/>
                </a:lnTo>
                <a:lnTo>
                  <a:pt x="547" y="226"/>
                </a:lnTo>
                <a:lnTo>
                  <a:pt x="564" y="228"/>
                </a:lnTo>
                <a:lnTo>
                  <a:pt x="564" y="228"/>
                </a:lnTo>
                <a:lnTo>
                  <a:pt x="585" y="228"/>
                </a:lnTo>
                <a:lnTo>
                  <a:pt x="585" y="228"/>
                </a:lnTo>
                <a:lnTo>
                  <a:pt x="603" y="228"/>
                </a:lnTo>
                <a:lnTo>
                  <a:pt x="603" y="228"/>
                </a:lnTo>
                <a:lnTo>
                  <a:pt x="612" y="240"/>
                </a:lnTo>
                <a:lnTo>
                  <a:pt x="615" y="240"/>
                </a:lnTo>
                <a:lnTo>
                  <a:pt x="619" y="240"/>
                </a:lnTo>
                <a:lnTo>
                  <a:pt x="619" y="240"/>
                </a:lnTo>
                <a:lnTo>
                  <a:pt x="640" y="240"/>
                </a:lnTo>
                <a:lnTo>
                  <a:pt x="640" y="240"/>
                </a:lnTo>
                <a:lnTo>
                  <a:pt x="640" y="240"/>
                </a:lnTo>
                <a:lnTo>
                  <a:pt x="640" y="221"/>
                </a:lnTo>
                <a:lnTo>
                  <a:pt x="640" y="221"/>
                </a:lnTo>
                <a:lnTo>
                  <a:pt x="633" y="205"/>
                </a:lnTo>
                <a:lnTo>
                  <a:pt x="631" y="189"/>
                </a:lnTo>
                <a:lnTo>
                  <a:pt x="626" y="172"/>
                </a:lnTo>
                <a:lnTo>
                  <a:pt x="619" y="158"/>
                </a:lnTo>
                <a:lnTo>
                  <a:pt x="619" y="158"/>
                </a:lnTo>
                <a:lnTo>
                  <a:pt x="612" y="140"/>
                </a:lnTo>
                <a:lnTo>
                  <a:pt x="603" y="121"/>
                </a:lnTo>
                <a:lnTo>
                  <a:pt x="589" y="105"/>
                </a:lnTo>
                <a:lnTo>
                  <a:pt x="575" y="89"/>
                </a:lnTo>
                <a:lnTo>
                  <a:pt x="575" y="89"/>
                </a:lnTo>
                <a:lnTo>
                  <a:pt x="564" y="82"/>
                </a:lnTo>
                <a:lnTo>
                  <a:pt x="564" y="82"/>
                </a:lnTo>
                <a:lnTo>
                  <a:pt x="561" y="79"/>
                </a:lnTo>
                <a:lnTo>
                  <a:pt x="561" y="77"/>
                </a:lnTo>
                <a:lnTo>
                  <a:pt x="557" y="77"/>
                </a:lnTo>
                <a:lnTo>
                  <a:pt x="557" y="77"/>
                </a:lnTo>
                <a:lnTo>
                  <a:pt x="557" y="77"/>
                </a:lnTo>
                <a:lnTo>
                  <a:pt x="557" y="77"/>
                </a:lnTo>
                <a:lnTo>
                  <a:pt x="543" y="56"/>
                </a:lnTo>
                <a:lnTo>
                  <a:pt x="543" y="56"/>
                </a:lnTo>
                <a:lnTo>
                  <a:pt x="538" y="56"/>
                </a:lnTo>
                <a:lnTo>
                  <a:pt x="533" y="51"/>
                </a:lnTo>
                <a:lnTo>
                  <a:pt x="531" y="47"/>
                </a:lnTo>
                <a:lnTo>
                  <a:pt x="531" y="47"/>
                </a:lnTo>
                <a:lnTo>
                  <a:pt x="531" y="47"/>
                </a:lnTo>
                <a:lnTo>
                  <a:pt x="468" y="21"/>
                </a:lnTo>
                <a:lnTo>
                  <a:pt x="433" y="9"/>
                </a:lnTo>
                <a:lnTo>
                  <a:pt x="396" y="0"/>
                </a:lnTo>
                <a:lnTo>
                  <a:pt x="396" y="0"/>
                </a:lnTo>
                <a:lnTo>
                  <a:pt x="363" y="0"/>
                </a:lnTo>
                <a:lnTo>
                  <a:pt x="363" y="0"/>
                </a:lnTo>
                <a:lnTo>
                  <a:pt x="340" y="0"/>
                </a:lnTo>
                <a:lnTo>
                  <a:pt x="340" y="0"/>
                </a:lnTo>
                <a:lnTo>
                  <a:pt x="305" y="0"/>
                </a:lnTo>
                <a:lnTo>
                  <a:pt x="298" y="0"/>
                </a:lnTo>
                <a:lnTo>
                  <a:pt x="298" y="0"/>
                </a:lnTo>
                <a:lnTo>
                  <a:pt x="289" y="0"/>
                </a:lnTo>
                <a:lnTo>
                  <a:pt x="263" y="5"/>
                </a:lnTo>
                <a:lnTo>
                  <a:pt x="228" y="12"/>
                </a:lnTo>
                <a:lnTo>
                  <a:pt x="210" y="21"/>
                </a:lnTo>
                <a:lnTo>
                  <a:pt x="189" y="30"/>
                </a:lnTo>
                <a:lnTo>
                  <a:pt x="189" y="30"/>
                </a:lnTo>
                <a:lnTo>
                  <a:pt x="184" y="30"/>
                </a:lnTo>
                <a:lnTo>
                  <a:pt x="168" y="35"/>
                </a:lnTo>
                <a:lnTo>
                  <a:pt x="168" y="35"/>
                </a:lnTo>
                <a:lnTo>
                  <a:pt x="163" y="35"/>
                </a:lnTo>
                <a:lnTo>
                  <a:pt x="161" y="37"/>
                </a:lnTo>
                <a:lnTo>
                  <a:pt x="158" y="40"/>
                </a:lnTo>
                <a:lnTo>
                  <a:pt x="158" y="40"/>
                </a:lnTo>
                <a:lnTo>
                  <a:pt x="147" y="42"/>
                </a:lnTo>
                <a:lnTo>
                  <a:pt x="135" y="49"/>
                </a:lnTo>
                <a:lnTo>
                  <a:pt x="114" y="63"/>
                </a:lnTo>
                <a:lnTo>
                  <a:pt x="96" y="82"/>
                </a:lnTo>
                <a:lnTo>
                  <a:pt x="77" y="100"/>
                </a:lnTo>
                <a:lnTo>
                  <a:pt x="77" y="100"/>
                </a:lnTo>
                <a:lnTo>
                  <a:pt x="63" y="114"/>
                </a:lnTo>
                <a:lnTo>
                  <a:pt x="51" y="130"/>
                </a:lnTo>
                <a:lnTo>
                  <a:pt x="40" y="147"/>
                </a:lnTo>
                <a:lnTo>
                  <a:pt x="30" y="163"/>
                </a:lnTo>
                <a:lnTo>
                  <a:pt x="23" y="184"/>
                </a:lnTo>
                <a:lnTo>
                  <a:pt x="16" y="205"/>
                </a:lnTo>
                <a:lnTo>
                  <a:pt x="5" y="254"/>
                </a:lnTo>
                <a:lnTo>
                  <a:pt x="5" y="254"/>
                </a:lnTo>
                <a:lnTo>
                  <a:pt x="2" y="254"/>
                </a:lnTo>
                <a:lnTo>
                  <a:pt x="0" y="259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63"/>
                </a:lnTo>
                <a:lnTo>
                  <a:pt x="2" y="261"/>
                </a:lnTo>
                <a:lnTo>
                  <a:pt x="5" y="259"/>
                </a:lnTo>
                <a:lnTo>
                  <a:pt x="5" y="259"/>
                </a:lnTo>
                <a:lnTo>
                  <a:pt x="19" y="254"/>
                </a:lnTo>
                <a:lnTo>
                  <a:pt x="19" y="254"/>
                </a:lnTo>
                <a:lnTo>
                  <a:pt x="33" y="233"/>
                </a:lnTo>
                <a:lnTo>
                  <a:pt x="47" y="212"/>
                </a:lnTo>
                <a:lnTo>
                  <a:pt x="65" y="193"/>
                </a:lnTo>
                <a:lnTo>
                  <a:pt x="84" y="172"/>
                </a:lnTo>
                <a:lnTo>
                  <a:pt x="105" y="156"/>
                </a:lnTo>
                <a:lnTo>
                  <a:pt x="126" y="140"/>
                </a:lnTo>
                <a:lnTo>
                  <a:pt x="147" y="128"/>
                </a:lnTo>
                <a:lnTo>
                  <a:pt x="168" y="119"/>
                </a:lnTo>
                <a:lnTo>
                  <a:pt x="168" y="119"/>
                </a:lnTo>
                <a:lnTo>
                  <a:pt x="168" y="119"/>
                </a:lnTo>
                <a:lnTo>
                  <a:pt x="184" y="109"/>
                </a:lnTo>
                <a:lnTo>
                  <a:pt x="189" y="107"/>
                </a:lnTo>
                <a:lnTo>
                  <a:pt x="189" y="107"/>
                </a:lnTo>
                <a:lnTo>
                  <a:pt x="196" y="107"/>
                </a:lnTo>
                <a:lnTo>
                  <a:pt x="196" y="105"/>
                </a:lnTo>
                <a:lnTo>
                  <a:pt x="196" y="100"/>
                </a:lnTo>
                <a:lnTo>
                  <a:pt x="196" y="100"/>
                </a:lnTo>
                <a:lnTo>
                  <a:pt x="203" y="100"/>
                </a:lnTo>
                <a:lnTo>
                  <a:pt x="207" y="98"/>
                </a:lnTo>
                <a:lnTo>
                  <a:pt x="210" y="96"/>
                </a:lnTo>
                <a:lnTo>
                  <a:pt x="210" y="89"/>
                </a:lnTo>
                <a:lnTo>
                  <a:pt x="219" y="89"/>
                </a:lnTo>
                <a:lnTo>
                  <a:pt x="219" y="89"/>
                </a:lnTo>
                <a:lnTo>
                  <a:pt x="226" y="89"/>
                </a:lnTo>
                <a:lnTo>
                  <a:pt x="231" y="84"/>
                </a:lnTo>
                <a:lnTo>
                  <a:pt x="235" y="82"/>
                </a:lnTo>
                <a:lnTo>
                  <a:pt x="238" y="82"/>
                </a:lnTo>
                <a:lnTo>
                  <a:pt x="238" y="82"/>
                </a:lnTo>
                <a:lnTo>
                  <a:pt x="240" y="79"/>
                </a:lnTo>
                <a:lnTo>
                  <a:pt x="242" y="75"/>
                </a:lnTo>
                <a:lnTo>
                  <a:pt x="242" y="72"/>
                </a:lnTo>
                <a:lnTo>
                  <a:pt x="245" y="68"/>
                </a:lnTo>
                <a:lnTo>
                  <a:pt x="245" y="68"/>
                </a:lnTo>
                <a:lnTo>
                  <a:pt x="252" y="61"/>
                </a:lnTo>
                <a:lnTo>
                  <a:pt x="254" y="54"/>
                </a:lnTo>
                <a:lnTo>
                  <a:pt x="256" y="47"/>
                </a:lnTo>
                <a:lnTo>
                  <a:pt x="256" y="47"/>
                </a:lnTo>
                <a:lnTo>
                  <a:pt x="256" y="56"/>
                </a:lnTo>
                <a:lnTo>
                  <a:pt x="256" y="56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431257" y="5168901"/>
            <a:ext cx="651272" cy="1057275"/>
          </a:xfrm>
          <a:custGeom>
            <a:avLst/>
            <a:gdLst>
              <a:gd name="T0" fmla="*/ 536 w 547"/>
              <a:gd name="T1" fmla="*/ 284 h 666"/>
              <a:gd name="T2" fmla="*/ 536 w 547"/>
              <a:gd name="T3" fmla="*/ 268 h 666"/>
              <a:gd name="T4" fmla="*/ 536 w 547"/>
              <a:gd name="T5" fmla="*/ 249 h 666"/>
              <a:gd name="T6" fmla="*/ 529 w 547"/>
              <a:gd name="T7" fmla="*/ 219 h 666"/>
              <a:gd name="T8" fmla="*/ 503 w 547"/>
              <a:gd name="T9" fmla="*/ 158 h 666"/>
              <a:gd name="T10" fmla="*/ 489 w 547"/>
              <a:gd name="T11" fmla="*/ 126 h 666"/>
              <a:gd name="T12" fmla="*/ 454 w 547"/>
              <a:gd name="T13" fmla="*/ 84 h 666"/>
              <a:gd name="T14" fmla="*/ 419 w 547"/>
              <a:gd name="T15" fmla="*/ 56 h 666"/>
              <a:gd name="T16" fmla="*/ 380 w 547"/>
              <a:gd name="T17" fmla="*/ 37 h 666"/>
              <a:gd name="T18" fmla="*/ 338 w 547"/>
              <a:gd name="T19" fmla="*/ 33 h 666"/>
              <a:gd name="T20" fmla="*/ 308 w 547"/>
              <a:gd name="T21" fmla="*/ 30 h 666"/>
              <a:gd name="T22" fmla="*/ 245 w 547"/>
              <a:gd name="T23" fmla="*/ 14 h 666"/>
              <a:gd name="T24" fmla="*/ 217 w 547"/>
              <a:gd name="T25" fmla="*/ 0 h 666"/>
              <a:gd name="T26" fmla="*/ 217 w 547"/>
              <a:gd name="T27" fmla="*/ 95 h 666"/>
              <a:gd name="T28" fmla="*/ 210 w 547"/>
              <a:gd name="T29" fmla="*/ 126 h 666"/>
              <a:gd name="T30" fmla="*/ 189 w 547"/>
              <a:gd name="T31" fmla="*/ 151 h 666"/>
              <a:gd name="T32" fmla="*/ 177 w 547"/>
              <a:gd name="T33" fmla="*/ 154 h 666"/>
              <a:gd name="T34" fmla="*/ 161 w 547"/>
              <a:gd name="T35" fmla="*/ 156 h 666"/>
              <a:gd name="T36" fmla="*/ 149 w 547"/>
              <a:gd name="T37" fmla="*/ 156 h 666"/>
              <a:gd name="T38" fmla="*/ 140 w 547"/>
              <a:gd name="T39" fmla="*/ 196 h 666"/>
              <a:gd name="T40" fmla="*/ 112 w 547"/>
              <a:gd name="T41" fmla="*/ 270 h 666"/>
              <a:gd name="T42" fmla="*/ 96 w 547"/>
              <a:gd name="T43" fmla="*/ 303 h 666"/>
              <a:gd name="T44" fmla="*/ 89 w 547"/>
              <a:gd name="T45" fmla="*/ 312 h 666"/>
              <a:gd name="T46" fmla="*/ 84 w 547"/>
              <a:gd name="T47" fmla="*/ 317 h 666"/>
              <a:gd name="T48" fmla="*/ 79 w 547"/>
              <a:gd name="T49" fmla="*/ 324 h 666"/>
              <a:gd name="T50" fmla="*/ 75 w 547"/>
              <a:gd name="T51" fmla="*/ 335 h 666"/>
              <a:gd name="T52" fmla="*/ 56 w 547"/>
              <a:gd name="T53" fmla="*/ 361 h 666"/>
              <a:gd name="T54" fmla="*/ 0 w 547"/>
              <a:gd name="T55" fmla="*/ 419 h 666"/>
              <a:gd name="T56" fmla="*/ 7 w 547"/>
              <a:gd name="T57" fmla="*/ 419 h 666"/>
              <a:gd name="T58" fmla="*/ 14 w 547"/>
              <a:gd name="T59" fmla="*/ 440 h 666"/>
              <a:gd name="T60" fmla="*/ 14 w 547"/>
              <a:gd name="T61" fmla="*/ 496 h 666"/>
              <a:gd name="T62" fmla="*/ 24 w 547"/>
              <a:gd name="T63" fmla="*/ 549 h 666"/>
              <a:gd name="T64" fmla="*/ 51 w 547"/>
              <a:gd name="T65" fmla="*/ 596 h 666"/>
              <a:gd name="T66" fmla="*/ 89 w 547"/>
              <a:gd name="T67" fmla="*/ 636 h 666"/>
              <a:gd name="T68" fmla="*/ 135 w 547"/>
              <a:gd name="T69" fmla="*/ 666 h 666"/>
              <a:gd name="T70" fmla="*/ 154 w 547"/>
              <a:gd name="T71" fmla="*/ 626 h 666"/>
              <a:gd name="T72" fmla="*/ 198 w 547"/>
              <a:gd name="T73" fmla="*/ 559 h 666"/>
              <a:gd name="T74" fmla="*/ 252 w 547"/>
              <a:gd name="T75" fmla="*/ 510 h 666"/>
              <a:gd name="T76" fmla="*/ 282 w 547"/>
              <a:gd name="T77" fmla="*/ 491 h 666"/>
              <a:gd name="T78" fmla="*/ 315 w 547"/>
              <a:gd name="T79" fmla="*/ 482 h 666"/>
              <a:gd name="T80" fmla="*/ 345 w 547"/>
              <a:gd name="T81" fmla="*/ 477 h 666"/>
              <a:gd name="T82" fmla="*/ 371 w 547"/>
              <a:gd name="T83" fmla="*/ 477 h 666"/>
              <a:gd name="T84" fmla="*/ 419 w 547"/>
              <a:gd name="T85" fmla="*/ 468 h 666"/>
              <a:gd name="T86" fmla="*/ 459 w 547"/>
              <a:gd name="T87" fmla="*/ 449 h 666"/>
              <a:gd name="T88" fmla="*/ 492 w 547"/>
              <a:gd name="T89" fmla="*/ 426 h 666"/>
              <a:gd name="T90" fmla="*/ 506 w 547"/>
              <a:gd name="T91" fmla="*/ 410 h 666"/>
              <a:gd name="T92" fmla="*/ 515 w 547"/>
              <a:gd name="T93" fmla="*/ 405 h 666"/>
              <a:gd name="T94" fmla="*/ 527 w 547"/>
              <a:gd name="T95" fmla="*/ 398 h 666"/>
              <a:gd name="T96" fmla="*/ 531 w 547"/>
              <a:gd name="T97" fmla="*/ 386 h 666"/>
              <a:gd name="T98" fmla="*/ 547 w 547"/>
              <a:gd name="T99" fmla="*/ 354 h 666"/>
              <a:gd name="T100" fmla="*/ 547 w 547"/>
              <a:gd name="T101" fmla="*/ 331 h 666"/>
              <a:gd name="T102" fmla="*/ 543 w 547"/>
              <a:gd name="T103" fmla="*/ 298 h 666"/>
              <a:gd name="T104" fmla="*/ 536 w 547"/>
              <a:gd name="T105" fmla="*/ 284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7" h="666">
                <a:moveTo>
                  <a:pt x="536" y="284"/>
                </a:moveTo>
                <a:lnTo>
                  <a:pt x="536" y="284"/>
                </a:lnTo>
                <a:lnTo>
                  <a:pt x="536" y="268"/>
                </a:lnTo>
                <a:lnTo>
                  <a:pt x="536" y="268"/>
                </a:lnTo>
                <a:lnTo>
                  <a:pt x="536" y="249"/>
                </a:lnTo>
                <a:lnTo>
                  <a:pt x="536" y="249"/>
                </a:lnTo>
                <a:lnTo>
                  <a:pt x="534" y="233"/>
                </a:lnTo>
                <a:lnTo>
                  <a:pt x="529" y="219"/>
                </a:lnTo>
                <a:lnTo>
                  <a:pt x="517" y="189"/>
                </a:lnTo>
                <a:lnTo>
                  <a:pt x="503" y="158"/>
                </a:lnTo>
                <a:lnTo>
                  <a:pt x="489" y="126"/>
                </a:lnTo>
                <a:lnTo>
                  <a:pt x="489" y="126"/>
                </a:lnTo>
                <a:lnTo>
                  <a:pt x="473" y="105"/>
                </a:lnTo>
                <a:lnTo>
                  <a:pt x="454" y="84"/>
                </a:lnTo>
                <a:lnTo>
                  <a:pt x="438" y="67"/>
                </a:lnTo>
                <a:lnTo>
                  <a:pt x="419" y="56"/>
                </a:lnTo>
                <a:lnTo>
                  <a:pt x="398" y="44"/>
                </a:lnTo>
                <a:lnTo>
                  <a:pt x="380" y="37"/>
                </a:lnTo>
                <a:lnTo>
                  <a:pt x="359" y="33"/>
                </a:lnTo>
                <a:lnTo>
                  <a:pt x="338" y="33"/>
                </a:lnTo>
                <a:lnTo>
                  <a:pt x="338" y="33"/>
                </a:lnTo>
                <a:lnTo>
                  <a:pt x="308" y="30"/>
                </a:lnTo>
                <a:lnTo>
                  <a:pt x="275" y="23"/>
                </a:lnTo>
                <a:lnTo>
                  <a:pt x="245" y="14"/>
                </a:lnTo>
                <a:lnTo>
                  <a:pt x="231" y="7"/>
                </a:lnTo>
                <a:lnTo>
                  <a:pt x="217" y="0"/>
                </a:lnTo>
                <a:lnTo>
                  <a:pt x="217" y="95"/>
                </a:lnTo>
                <a:lnTo>
                  <a:pt x="217" y="95"/>
                </a:lnTo>
                <a:lnTo>
                  <a:pt x="214" y="109"/>
                </a:lnTo>
                <a:lnTo>
                  <a:pt x="210" y="126"/>
                </a:lnTo>
                <a:lnTo>
                  <a:pt x="201" y="142"/>
                </a:lnTo>
                <a:lnTo>
                  <a:pt x="189" y="151"/>
                </a:lnTo>
                <a:lnTo>
                  <a:pt x="189" y="151"/>
                </a:lnTo>
                <a:lnTo>
                  <a:pt x="177" y="154"/>
                </a:lnTo>
                <a:lnTo>
                  <a:pt x="170" y="156"/>
                </a:lnTo>
                <a:lnTo>
                  <a:pt x="161" y="156"/>
                </a:lnTo>
                <a:lnTo>
                  <a:pt x="149" y="156"/>
                </a:lnTo>
                <a:lnTo>
                  <a:pt x="149" y="156"/>
                </a:lnTo>
                <a:lnTo>
                  <a:pt x="149" y="156"/>
                </a:lnTo>
                <a:lnTo>
                  <a:pt x="140" y="196"/>
                </a:lnTo>
                <a:lnTo>
                  <a:pt x="128" y="235"/>
                </a:lnTo>
                <a:lnTo>
                  <a:pt x="112" y="270"/>
                </a:lnTo>
                <a:lnTo>
                  <a:pt x="96" y="303"/>
                </a:lnTo>
                <a:lnTo>
                  <a:pt x="96" y="303"/>
                </a:lnTo>
                <a:lnTo>
                  <a:pt x="93" y="307"/>
                </a:lnTo>
                <a:lnTo>
                  <a:pt x="89" y="312"/>
                </a:lnTo>
                <a:lnTo>
                  <a:pt x="84" y="317"/>
                </a:lnTo>
                <a:lnTo>
                  <a:pt x="84" y="317"/>
                </a:lnTo>
                <a:lnTo>
                  <a:pt x="82" y="319"/>
                </a:lnTo>
                <a:lnTo>
                  <a:pt x="79" y="324"/>
                </a:lnTo>
                <a:lnTo>
                  <a:pt x="77" y="328"/>
                </a:lnTo>
                <a:lnTo>
                  <a:pt x="75" y="335"/>
                </a:lnTo>
                <a:lnTo>
                  <a:pt x="75" y="335"/>
                </a:lnTo>
                <a:lnTo>
                  <a:pt x="56" y="361"/>
                </a:lnTo>
                <a:lnTo>
                  <a:pt x="38" y="382"/>
                </a:lnTo>
                <a:lnTo>
                  <a:pt x="0" y="419"/>
                </a:lnTo>
                <a:lnTo>
                  <a:pt x="0" y="419"/>
                </a:lnTo>
                <a:lnTo>
                  <a:pt x="7" y="419"/>
                </a:lnTo>
                <a:lnTo>
                  <a:pt x="14" y="440"/>
                </a:lnTo>
                <a:lnTo>
                  <a:pt x="14" y="440"/>
                </a:lnTo>
                <a:lnTo>
                  <a:pt x="14" y="496"/>
                </a:lnTo>
                <a:lnTo>
                  <a:pt x="14" y="496"/>
                </a:lnTo>
                <a:lnTo>
                  <a:pt x="17" y="524"/>
                </a:lnTo>
                <a:lnTo>
                  <a:pt x="24" y="549"/>
                </a:lnTo>
                <a:lnTo>
                  <a:pt x="35" y="573"/>
                </a:lnTo>
                <a:lnTo>
                  <a:pt x="51" y="596"/>
                </a:lnTo>
                <a:lnTo>
                  <a:pt x="68" y="617"/>
                </a:lnTo>
                <a:lnTo>
                  <a:pt x="89" y="636"/>
                </a:lnTo>
                <a:lnTo>
                  <a:pt x="112" y="652"/>
                </a:lnTo>
                <a:lnTo>
                  <a:pt x="135" y="666"/>
                </a:lnTo>
                <a:lnTo>
                  <a:pt x="135" y="666"/>
                </a:lnTo>
                <a:lnTo>
                  <a:pt x="154" y="626"/>
                </a:lnTo>
                <a:lnTo>
                  <a:pt x="175" y="591"/>
                </a:lnTo>
                <a:lnTo>
                  <a:pt x="198" y="559"/>
                </a:lnTo>
                <a:lnTo>
                  <a:pt x="224" y="531"/>
                </a:lnTo>
                <a:lnTo>
                  <a:pt x="252" y="510"/>
                </a:lnTo>
                <a:lnTo>
                  <a:pt x="268" y="501"/>
                </a:lnTo>
                <a:lnTo>
                  <a:pt x="282" y="491"/>
                </a:lnTo>
                <a:lnTo>
                  <a:pt x="298" y="487"/>
                </a:lnTo>
                <a:lnTo>
                  <a:pt x="315" y="482"/>
                </a:lnTo>
                <a:lnTo>
                  <a:pt x="329" y="480"/>
                </a:lnTo>
                <a:lnTo>
                  <a:pt x="345" y="477"/>
                </a:lnTo>
                <a:lnTo>
                  <a:pt x="345" y="477"/>
                </a:lnTo>
                <a:lnTo>
                  <a:pt x="371" y="477"/>
                </a:lnTo>
                <a:lnTo>
                  <a:pt x="396" y="473"/>
                </a:lnTo>
                <a:lnTo>
                  <a:pt x="419" y="468"/>
                </a:lnTo>
                <a:lnTo>
                  <a:pt x="440" y="461"/>
                </a:lnTo>
                <a:lnTo>
                  <a:pt x="459" y="449"/>
                </a:lnTo>
                <a:lnTo>
                  <a:pt x="478" y="438"/>
                </a:lnTo>
                <a:lnTo>
                  <a:pt x="492" y="426"/>
                </a:lnTo>
                <a:lnTo>
                  <a:pt x="506" y="410"/>
                </a:lnTo>
                <a:lnTo>
                  <a:pt x="506" y="410"/>
                </a:lnTo>
                <a:lnTo>
                  <a:pt x="513" y="407"/>
                </a:lnTo>
                <a:lnTo>
                  <a:pt x="515" y="405"/>
                </a:lnTo>
                <a:lnTo>
                  <a:pt x="520" y="403"/>
                </a:lnTo>
                <a:lnTo>
                  <a:pt x="527" y="398"/>
                </a:lnTo>
                <a:lnTo>
                  <a:pt x="531" y="386"/>
                </a:lnTo>
                <a:lnTo>
                  <a:pt x="531" y="386"/>
                </a:lnTo>
                <a:lnTo>
                  <a:pt x="541" y="365"/>
                </a:lnTo>
                <a:lnTo>
                  <a:pt x="547" y="354"/>
                </a:lnTo>
                <a:lnTo>
                  <a:pt x="547" y="354"/>
                </a:lnTo>
                <a:lnTo>
                  <a:pt x="547" y="331"/>
                </a:lnTo>
                <a:lnTo>
                  <a:pt x="545" y="314"/>
                </a:lnTo>
                <a:lnTo>
                  <a:pt x="543" y="298"/>
                </a:lnTo>
                <a:lnTo>
                  <a:pt x="536" y="284"/>
                </a:lnTo>
                <a:lnTo>
                  <a:pt x="536" y="284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013473" y="2743201"/>
            <a:ext cx="746522" cy="430213"/>
          </a:xfrm>
          <a:custGeom>
            <a:avLst/>
            <a:gdLst>
              <a:gd name="T0" fmla="*/ 0 w 627"/>
              <a:gd name="T1" fmla="*/ 271 h 271"/>
              <a:gd name="T2" fmla="*/ 0 w 627"/>
              <a:gd name="T3" fmla="*/ 259 h 271"/>
              <a:gd name="T4" fmla="*/ 14 w 627"/>
              <a:gd name="T5" fmla="*/ 240 h 271"/>
              <a:gd name="T6" fmla="*/ 45 w 627"/>
              <a:gd name="T7" fmla="*/ 203 h 271"/>
              <a:gd name="T8" fmla="*/ 58 w 627"/>
              <a:gd name="T9" fmla="*/ 182 h 271"/>
              <a:gd name="T10" fmla="*/ 65 w 627"/>
              <a:gd name="T11" fmla="*/ 177 h 271"/>
              <a:gd name="T12" fmla="*/ 77 w 627"/>
              <a:gd name="T13" fmla="*/ 173 h 271"/>
              <a:gd name="T14" fmla="*/ 89 w 627"/>
              <a:gd name="T15" fmla="*/ 161 h 271"/>
              <a:gd name="T16" fmla="*/ 100 w 627"/>
              <a:gd name="T17" fmla="*/ 152 h 271"/>
              <a:gd name="T18" fmla="*/ 152 w 627"/>
              <a:gd name="T19" fmla="*/ 119 h 271"/>
              <a:gd name="T20" fmla="*/ 168 w 627"/>
              <a:gd name="T21" fmla="*/ 117 h 271"/>
              <a:gd name="T22" fmla="*/ 212 w 627"/>
              <a:gd name="T23" fmla="*/ 91 h 271"/>
              <a:gd name="T24" fmla="*/ 238 w 627"/>
              <a:gd name="T25" fmla="*/ 68 h 271"/>
              <a:gd name="T26" fmla="*/ 254 w 627"/>
              <a:gd name="T27" fmla="*/ 45 h 271"/>
              <a:gd name="T28" fmla="*/ 280 w 627"/>
              <a:gd name="T29" fmla="*/ 35 h 271"/>
              <a:gd name="T30" fmla="*/ 280 w 627"/>
              <a:gd name="T31" fmla="*/ 35 h 271"/>
              <a:gd name="T32" fmla="*/ 319 w 627"/>
              <a:gd name="T33" fmla="*/ 77 h 271"/>
              <a:gd name="T34" fmla="*/ 394 w 627"/>
              <a:gd name="T35" fmla="*/ 143 h 271"/>
              <a:gd name="T36" fmla="*/ 424 w 627"/>
              <a:gd name="T37" fmla="*/ 163 h 271"/>
              <a:gd name="T38" fmla="*/ 436 w 627"/>
              <a:gd name="T39" fmla="*/ 168 h 271"/>
              <a:gd name="T40" fmla="*/ 438 w 627"/>
              <a:gd name="T41" fmla="*/ 173 h 271"/>
              <a:gd name="T42" fmla="*/ 454 w 627"/>
              <a:gd name="T43" fmla="*/ 177 h 271"/>
              <a:gd name="T44" fmla="*/ 468 w 627"/>
              <a:gd name="T45" fmla="*/ 182 h 271"/>
              <a:gd name="T46" fmla="*/ 482 w 627"/>
              <a:gd name="T47" fmla="*/ 191 h 271"/>
              <a:gd name="T48" fmla="*/ 517 w 627"/>
              <a:gd name="T49" fmla="*/ 208 h 271"/>
              <a:gd name="T50" fmla="*/ 557 w 627"/>
              <a:gd name="T51" fmla="*/ 217 h 271"/>
              <a:gd name="T52" fmla="*/ 620 w 627"/>
              <a:gd name="T53" fmla="*/ 224 h 271"/>
              <a:gd name="T54" fmla="*/ 627 w 627"/>
              <a:gd name="T55" fmla="*/ 224 h 271"/>
              <a:gd name="T56" fmla="*/ 624 w 627"/>
              <a:gd name="T57" fmla="*/ 194 h 271"/>
              <a:gd name="T58" fmla="*/ 608 w 627"/>
              <a:gd name="T59" fmla="*/ 156 h 271"/>
              <a:gd name="T60" fmla="*/ 608 w 627"/>
              <a:gd name="T61" fmla="*/ 150 h 271"/>
              <a:gd name="T62" fmla="*/ 601 w 627"/>
              <a:gd name="T63" fmla="*/ 138 h 271"/>
              <a:gd name="T64" fmla="*/ 601 w 627"/>
              <a:gd name="T65" fmla="*/ 122 h 271"/>
              <a:gd name="T66" fmla="*/ 585 w 627"/>
              <a:gd name="T67" fmla="*/ 96 h 271"/>
              <a:gd name="T68" fmla="*/ 561 w 627"/>
              <a:gd name="T69" fmla="*/ 75 h 271"/>
              <a:gd name="T70" fmla="*/ 541 w 627"/>
              <a:gd name="T71" fmla="*/ 56 h 271"/>
              <a:gd name="T72" fmla="*/ 494 w 627"/>
              <a:gd name="T73" fmla="*/ 28 h 271"/>
              <a:gd name="T74" fmla="*/ 438 w 627"/>
              <a:gd name="T75" fmla="*/ 10 h 271"/>
              <a:gd name="T76" fmla="*/ 373 w 627"/>
              <a:gd name="T77" fmla="*/ 0 h 271"/>
              <a:gd name="T78" fmla="*/ 338 w 627"/>
              <a:gd name="T79" fmla="*/ 0 h 271"/>
              <a:gd name="T80" fmla="*/ 294 w 627"/>
              <a:gd name="T81" fmla="*/ 0 h 271"/>
              <a:gd name="T82" fmla="*/ 270 w 627"/>
              <a:gd name="T83" fmla="*/ 0 h 271"/>
              <a:gd name="T84" fmla="*/ 212 w 627"/>
              <a:gd name="T85" fmla="*/ 10 h 271"/>
              <a:gd name="T86" fmla="*/ 140 w 627"/>
              <a:gd name="T87" fmla="*/ 35 h 271"/>
              <a:gd name="T88" fmla="*/ 103 w 627"/>
              <a:gd name="T89" fmla="*/ 59 h 271"/>
              <a:gd name="T90" fmla="*/ 65 w 627"/>
              <a:gd name="T91" fmla="*/ 87 h 271"/>
              <a:gd name="T92" fmla="*/ 65 w 627"/>
              <a:gd name="T93" fmla="*/ 94 h 271"/>
              <a:gd name="T94" fmla="*/ 47 w 627"/>
              <a:gd name="T95" fmla="*/ 122 h 271"/>
              <a:gd name="T96" fmla="*/ 45 w 627"/>
              <a:gd name="T97" fmla="*/ 124 h 271"/>
              <a:gd name="T98" fmla="*/ 38 w 627"/>
              <a:gd name="T99" fmla="*/ 138 h 271"/>
              <a:gd name="T100" fmla="*/ 35 w 627"/>
              <a:gd name="T101" fmla="*/ 145 h 271"/>
              <a:gd name="T102" fmla="*/ 28 w 627"/>
              <a:gd name="T103" fmla="*/ 152 h 271"/>
              <a:gd name="T104" fmla="*/ 26 w 627"/>
              <a:gd name="T105" fmla="*/ 156 h 271"/>
              <a:gd name="T106" fmla="*/ 7 w 627"/>
              <a:gd name="T107" fmla="*/ 210 h 271"/>
              <a:gd name="T108" fmla="*/ 0 w 627"/>
              <a:gd name="T109" fmla="*/ 271 h 271"/>
              <a:gd name="T110" fmla="*/ 0 w 627"/>
              <a:gd name="T111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27" h="271">
                <a:moveTo>
                  <a:pt x="0" y="271"/>
                </a:moveTo>
                <a:lnTo>
                  <a:pt x="0" y="271"/>
                </a:lnTo>
                <a:lnTo>
                  <a:pt x="0" y="259"/>
                </a:lnTo>
                <a:lnTo>
                  <a:pt x="0" y="259"/>
                </a:lnTo>
                <a:lnTo>
                  <a:pt x="0" y="259"/>
                </a:lnTo>
                <a:lnTo>
                  <a:pt x="14" y="240"/>
                </a:lnTo>
                <a:lnTo>
                  <a:pt x="31" y="222"/>
                </a:lnTo>
                <a:lnTo>
                  <a:pt x="45" y="203"/>
                </a:lnTo>
                <a:lnTo>
                  <a:pt x="58" y="182"/>
                </a:lnTo>
                <a:lnTo>
                  <a:pt x="58" y="182"/>
                </a:lnTo>
                <a:lnTo>
                  <a:pt x="63" y="180"/>
                </a:lnTo>
                <a:lnTo>
                  <a:pt x="65" y="177"/>
                </a:lnTo>
                <a:lnTo>
                  <a:pt x="70" y="173"/>
                </a:lnTo>
                <a:lnTo>
                  <a:pt x="77" y="173"/>
                </a:lnTo>
                <a:lnTo>
                  <a:pt x="77" y="173"/>
                </a:lnTo>
                <a:lnTo>
                  <a:pt x="89" y="161"/>
                </a:lnTo>
                <a:lnTo>
                  <a:pt x="100" y="152"/>
                </a:lnTo>
                <a:lnTo>
                  <a:pt x="100" y="152"/>
                </a:lnTo>
                <a:lnTo>
                  <a:pt x="138" y="126"/>
                </a:lnTo>
                <a:lnTo>
                  <a:pt x="152" y="119"/>
                </a:lnTo>
                <a:lnTo>
                  <a:pt x="168" y="117"/>
                </a:lnTo>
                <a:lnTo>
                  <a:pt x="168" y="117"/>
                </a:lnTo>
                <a:lnTo>
                  <a:pt x="194" y="105"/>
                </a:lnTo>
                <a:lnTo>
                  <a:pt x="212" y="91"/>
                </a:lnTo>
                <a:lnTo>
                  <a:pt x="226" y="80"/>
                </a:lnTo>
                <a:lnTo>
                  <a:pt x="238" y="68"/>
                </a:lnTo>
                <a:lnTo>
                  <a:pt x="249" y="52"/>
                </a:lnTo>
                <a:lnTo>
                  <a:pt x="254" y="45"/>
                </a:lnTo>
                <a:lnTo>
                  <a:pt x="254" y="45"/>
                </a:lnTo>
                <a:lnTo>
                  <a:pt x="280" y="35"/>
                </a:lnTo>
                <a:lnTo>
                  <a:pt x="280" y="35"/>
                </a:lnTo>
                <a:lnTo>
                  <a:pt x="280" y="35"/>
                </a:lnTo>
                <a:lnTo>
                  <a:pt x="289" y="47"/>
                </a:lnTo>
                <a:lnTo>
                  <a:pt x="319" y="77"/>
                </a:lnTo>
                <a:lnTo>
                  <a:pt x="366" y="119"/>
                </a:lnTo>
                <a:lnTo>
                  <a:pt x="394" y="143"/>
                </a:lnTo>
                <a:lnTo>
                  <a:pt x="424" y="163"/>
                </a:lnTo>
                <a:lnTo>
                  <a:pt x="424" y="163"/>
                </a:lnTo>
                <a:lnTo>
                  <a:pt x="431" y="166"/>
                </a:lnTo>
                <a:lnTo>
                  <a:pt x="436" y="168"/>
                </a:lnTo>
                <a:lnTo>
                  <a:pt x="438" y="173"/>
                </a:lnTo>
                <a:lnTo>
                  <a:pt x="438" y="173"/>
                </a:lnTo>
                <a:lnTo>
                  <a:pt x="447" y="173"/>
                </a:lnTo>
                <a:lnTo>
                  <a:pt x="454" y="177"/>
                </a:lnTo>
                <a:lnTo>
                  <a:pt x="461" y="180"/>
                </a:lnTo>
                <a:lnTo>
                  <a:pt x="468" y="182"/>
                </a:lnTo>
                <a:lnTo>
                  <a:pt x="468" y="182"/>
                </a:lnTo>
                <a:lnTo>
                  <a:pt x="482" y="191"/>
                </a:lnTo>
                <a:lnTo>
                  <a:pt x="501" y="201"/>
                </a:lnTo>
                <a:lnTo>
                  <a:pt x="517" y="208"/>
                </a:lnTo>
                <a:lnTo>
                  <a:pt x="536" y="212"/>
                </a:lnTo>
                <a:lnTo>
                  <a:pt x="557" y="217"/>
                </a:lnTo>
                <a:lnTo>
                  <a:pt x="578" y="222"/>
                </a:lnTo>
                <a:lnTo>
                  <a:pt x="620" y="224"/>
                </a:lnTo>
                <a:lnTo>
                  <a:pt x="627" y="224"/>
                </a:lnTo>
                <a:lnTo>
                  <a:pt x="627" y="224"/>
                </a:lnTo>
                <a:lnTo>
                  <a:pt x="624" y="210"/>
                </a:lnTo>
                <a:lnTo>
                  <a:pt x="624" y="194"/>
                </a:lnTo>
                <a:lnTo>
                  <a:pt x="620" y="175"/>
                </a:lnTo>
                <a:lnTo>
                  <a:pt x="608" y="156"/>
                </a:lnTo>
                <a:lnTo>
                  <a:pt x="608" y="156"/>
                </a:lnTo>
                <a:lnTo>
                  <a:pt x="608" y="150"/>
                </a:lnTo>
                <a:lnTo>
                  <a:pt x="601" y="138"/>
                </a:lnTo>
                <a:lnTo>
                  <a:pt x="601" y="138"/>
                </a:lnTo>
                <a:lnTo>
                  <a:pt x="601" y="122"/>
                </a:lnTo>
                <a:lnTo>
                  <a:pt x="601" y="122"/>
                </a:lnTo>
                <a:lnTo>
                  <a:pt x="594" y="110"/>
                </a:lnTo>
                <a:lnTo>
                  <a:pt x="585" y="96"/>
                </a:lnTo>
                <a:lnTo>
                  <a:pt x="575" y="84"/>
                </a:lnTo>
                <a:lnTo>
                  <a:pt x="561" y="75"/>
                </a:lnTo>
                <a:lnTo>
                  <a:pt x="561" y="75"/>
                </a:lnTo>
                <a:lnTo>
                  <a:pt x="541" y="56"/>
                </a:lnTo>
                <a:lnTo>
                  <a:pt x="517" y="40"/>
                </a:lnTo>
                <a:lnTo>
                  <a:pt x="494" y="28"/>
                </a:lnTo>
                <a:lnTo>
                  <a:pt x="466" y="17"/>
                </a:lnTo>
                <a:lnTo>
                  <a:pt x="438" y="10"/>
                </a:lnTo>
                <a:lnTo>
                  <a:pt x="408" y="3"/>
                </a:lnTo>
                <a:lnTo>
                  <a:pt x="373" y="0"/>
                </a:lnTo>
                <a:lnTo>
                  <a:pt x="338" y="0"/>
                </a:lnTo>
                <a:lnTo>
                  <a:pt x="338" y="0"/>
                </a:lnTo>
                <a:lnTo>
                  <a:pt x="294" y="0"/>
                </a:lnTo>
                <a:lnTo>
                  <a:pt x="294" y="0"/>
                </a:lnTo>
                <a:lnTo>
                  <a:pt x="294" y="0"/>
                </a:lnTo>
                <a:lnTo>
                  <a:pt x="270" y="0"/>
                </a:lnTo>
                <a:lnTo>
                  <a:pt x="245" y="5"/>
                </a:lnTo>
                <a:lnTo>
                  <a:pt x="212" y="10"/>
                </a:lnTo>
                <a:lnTo>
                  <a:pt x="177" y="21"/>
                </a:lnTo>
                <a:lnTo>
                  <a:pt x="140" y="35"/>
                </a:lnTo>
                <a:lnTo>
                  <a:pt x="121" y="47"/>
                </a:lnTo>
                <a:lnTo>
                  <a:pt x="103" y="59"/>
                </a:lnTo>
                <a:lnTo>
                  <a:pt x="84" y="70"/>
                </a:lnTo>
                <a:lnTo>
                  <a:pt x="65" y="87"/>
                </a:lnTo>
                <a:lnTo>
                  <a:pt x="65" y="87"/>
                </a:lnTo>
                <a:lnTo>
                  <a:pt x="65" y="94"/>
                </a:lnTo>
                <a:lnTo>
                  <a:pt x="61" y="103"/>
                </a:lnTo>
                <a:lnTo>
                  <a:pt x="47" y="122"/>
                </a:lnTo>
                <a:lnTo>
                  <a:pt x="47" y="122"/>
                </a:lnTo>
                <a:lnTo>
                  <a:pt x="45" y="124"/>
                </a:lnTo>
                <a:lnTo>
                  <a:pt x="42" y="129"/>
                </a:lnTo>
                <a:lnTo>
                  <a:pt x="38" y="138"/>
                </a:lnTo>
                <a:lnTo>
                  <a:pt x="38" y="138"/>
                </a:lnTo>
                <a:lnTo>
                  <a:pt x="35" y="145"/>
                </a:lnTo>
                <a:lnTo>
                  <a:pt x="33" y="150"/>
                </a:lnTo>
                <a:lnTo>
                  <a:pt x="28" y="152"/>
                </a:lnTo>
                <a:lnTo>
                  <a:pt x="26" y="156"/>
                </a:lnTo>
                <a:lnTo>
                  <a:pt x="26" y="156"/>
                </a:lnTo>
                <a:lnTo>
                  <a:pt x="14" y="182"/>
                </a:lnTo>
                <a:lnTo>
                  <a:pt x="7" y="210"/>
                </a:lnTo>
                <a:lnTo>
                  <a:pt x="3" y="238"/>
                </a:lnTo>
                <a:lnTo>
                  <a:pt x="0" y="271"/>
                </a:lnTo>
                <a:lnTo>
                  <a:pt x="0" y="271"/>
                </a:lnTo>
                <a:lnTo>
                  <a:pt x="0" y="271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068491" y="4979988"/>
            <a:ext cx="884635" cy="1296988"/>
          </a:xfrm>
          <a:custGeom>
            <a:avLst/>
            <a:gdLst>
              <a:gd name="T0" fmla="*/ 708 w 743"/>
              <a:gd name="T1" fmla="*/ 491 h 817"/>
              <a:gd name="T2" fmla="*/ 731 w 743"/>
              <a:gd name="T3" fmla="*/ 480 h 817"/>
              <a:gd name="T4" fmla="*/ 743 w 743"/>
              <a:gd name="T5" fmla="*/ 396 h 817"/>
              <a:gd name="T6" fmla="*/ 743 w 743"/>
              <a:gd name="T7" fmla="*/ 345 h 817"/>
              <a:gd name="T8" fmla="*/ 738 w 743"/>
              <a:gd name="T9" fmla="*/ 245 h 817"/>
              <a:gd name="T10" fmla="*/ 726 w 743"/>
              <a:gd name="T11" fmla="*/ 233 h 817"/>
              <a:gd name="T12" fmla="*/ 708 w 743"/>
              <a:gd name="T13" fmla="*/ 226 h 817"/>
              <a:gd name="T14" fmla="*/ 689 w 743"/>
              <a:gd name="T15" fmla="*/ 214 h 817"/>
              <a:gd name="T16" fmla="*/ 677 w 743"/>
              <a:gd name="T17" fmla="*/ 189 h 817"/>
              <a:gd name="T18" fmla="*/ 647 w 743"/>
              <a:gd name="T19" fmla="*/ 175 h 817"/>
              <a:gd name="T20" fmla="*/ 617 w 743"/>
              <a:gd name="T21" fmla="*/ 172 h 817"/>
              <a:gd name="T22" fmla="*/ 554 w 743"/>
              <a:gd name="T23" fmla="*/ 159 h 817"/>
              <a:gd name="T24" fmla="*/ 496 w 743"/>
              <a:gd name="T25" fmla="*/ 133 h 817"/>
              <a:gd name="T26" fmla="*/ 480 w 743"/>
              <a:gd name="T27" fmla="*/ 121 h 817"/>
              <a:gd name="T28" fmla="*/ 424 w 743"/>
              <a:gd name="T29" fmla="*/ 89 h 817"/>
              <a:gd name="T30" fmla="*/ 361 w 743"/>
              <a:gd name="T31" fmla="*/ 44 h 817"/>
              <a:gd name="T32" fmla="*/ 349 w 743"/>
              <a:gd name="T33" fmla="*/ 30 h 817"/>
              <a:gd name="T34" fmla="*/ 340 w 743"/>
              <a:gd name="T35" fmla="*/ 12 h 817"/>
              <a:gd name="T36" fmla="*/ 324 w 743"/>
              <a:gd name="T37" fmla="*/ 5 h 817"/>
              <a:gd name="T38" fmla="*/ 298 w 743"/>
              <a:gd name="T39" fmla="*/ 23 h 817"/>
              <a:gd name="T40" fmla="*/ 277 w 743"/>
              <a:gd name="T41" fmla="*/ 37 h 817"/>
              <a:gd name="T42" fmla="*/ 263 w 743"/>
              <a:gd name="T43" fmla="*/ 42 h 817"/>
              <a:gd name="T44" fmla="*/ 249 w 743"/>
              <a:gd name="T45" fmla="*/ 51 h 817"/>
              <a:gd name="T46" fmla="*/ 230 w 743"/>
              <a:gd name="T47" fmla="*/ 58 h 817"/>
              <a:gd name="T48" fmla="*/ 193 w 743"/>
              <a:gd name="T49" fmla="*/ 75 h 817"/>
              <a:gd name="T50" fmla="*/ 174 w 743"/>
              <a:gd name="T51" fmla="*/ 93 h 817"/>
              <a:gd name="T52" fmla="*/ 151 w 743"/>
              <a:gd name="T53" fmla="*/ 119 h 817"/>
              <a:gd name="T54" fmla="*/ 140 w 743"/>
              <a:gd name="T55" fmla="*/ 133 h 817"/>
              <a:gd name="T56" fmla="*/ 49 w 743"/>
              <a:gd name="T57" fmla="*/ 270 h 817"/>
              <a:gd name="T58" fmla="*/ 7 w 743"/>
              <a:gd name="T59" fmla="*/ 289 h 817"/>
              <a:gd name="T60" fmla="*/ 7 w 743"/>
              <a:gd name="T61" fmla="*/ 254 h 817"/>
              <a:gd name="T62" fmla="*/ 0 w 743"/>
              <a:gd name="T63" fmla="*/ 254 h 817"/>
              <a:gd name="T64" fmla="*/ 0 w 743"/>
              <a:gd name="T65" fmla="*/ 315 h 817"/>
              <a:gd name="T66" fmla="*/ 0 w 743"/>
              <a:gd name="T67" fmla="*/ 473 h 817"/>
              <a:gd name="T68" fmla="*/ 23 w 743"/>
              <a:gd name="T69" fmla="*/ 491 h 817"/>
              <a:gd name="T70" fmla="*/ 49 w 743"/>
              <a:gd name="T71" fmla="*/ 477 h 817"/>
              <a:gd name="T72" fmla="*/ 65 w 743"/>
              <a:gd name="T73" fmla="*/ 526 h 817"/>
              <a:gd name="T74" fmla="*/ 109 w 743"/>
              <a:gd name="T75" fmla="*/ 638 h 817"/>
              <a:gd name="T76" fmla="*/ 161 w 743"/>
              <a:gd name="T77" fmla="*/ 708 h 817"/>
              <a:gd name="T78" fmla="*/ 174 w 743"/>
              <a:gd name="T79" fmla="*/ 736 h 817"/>
              <a:gd name="T80" fmla="*/ 193 w 743"/>
              <a:gd name="T81" fmla="*/ 762 h 817"/>
              <a:gd name="T82" fmla="*/ 226 w 743"/>
              <a:gd name="T83" fmla="*/ 776 h 817"/>
              <a:gd name="T84" fmla="*/ 272 w 743"/>
              <a:gd name="T85" fmla="*/ 799 h 817"/>
              <a:gd name="T86" fmla="*/ 291 w 743"/>
              <a:gd name="T87" fmla="*/ 813 h 817"/>
              <a:gd name="T88" fmla="*/ 312 w 743"/>
              <a:gd name="T89" fmla="*/ 817 h 817"/>
              <a:gd name="T90" fmla="*/ 370 w 743"/>
              <a:gd name="T91" fmla="*/ 817 h 817"/>
              <a:gd name="T92" fmla="*/ 407 w 743"/>
              <a:gd name="T93" fmla="*/ 817 h 817"/>
              <a:gd name="T94" fmla="*/ 496 w 743"/>
              <a:gd name="T95" fmla="*/ 787 h 817"/>
              <a:gd name="T96" fmla="*/ 566 w 743"/>
              <a:gd name="T97" fmla="*/ 736 h 817"/>
              <a:gd name="T98" fmla="*/ 573 w 743"/>
              <a:gd name="T99" fmla="*/ 724 h 817"/>
              <a:gd name="T100" fmla="*/ 587 w 743"/>
              <a:gd name="T101" fmla="*/ 708 h 817"/>
              <a:gd name="T102" fmla="*/ 605 w 743"/>
              <a:gd name="T103" fmla="*/ 682 h 817"/>
              <a:gd name="T104" fmla="*/ 654 w 743"/>
              <a:gd name="T105" fmla="*/ 59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43" h="817">
                <a:moveTo>
                  <a:pt x="689" y="477"/>
                </a:moveTo>
                <a:lnTo>
                  <a:pt x="701" y="491"/>
                </a:lnTo>
                <a:lnTo>
                  <a:pt x="701" y="491"/>
                </a:lnTo>
                <a:lnTo>
                  <a:pt x="708" y="491"/>
                </a:lnTo>
                <a:lnTo>
                  <a:pt x="708" y="491"/>
                </a:lnTo>
                <a:lnTo>
                  <a:pt x="715" y="489"/>
                </a:lnTo>
                <a:lnTo>
                  <a:pt x="722" y="487"/>
                </a:lnTo>
                <a:lnTo>
                  <a:pt x="731" y="480"/>
                </a:lnTo>
                <a:lnTo>
                  <a:pt x="740" y="473"/>
                </a:lnTo>
                <a:lnTo>
                  <a:pt x="743" y="466"/>
                </a:lnTo>
                <a:lnTo>
                  <a:pt x="743" y="415"/>
                </a:lnTo>
                <a:lnTo>
                  <a:pt x="743" y="396"/>
                </a:lnTo>
                <a:lnTo>
                  <a:pt x="743" y="384"/>
                </a:lnTo>
                <a:lnTo>
                  <a:pt x="743" y="368"/>
                </a:lnTo>
                <a:lnTo>
                  <a:pt x="743" y="352"/>
                </a:lnTo>
                <a:lnTo>
                  <a:pt x="743" y="345"/>
                </a:lnTo>
                <a:lnTo>
                  <a:pt x="743" y="259"/>
                </a:lnTo>
                <a:lnTo>
                  <a:pt x="743" y="254"/>
                </a:lnTo>
                <a:lnTo>
                  <a:pt x="743" y="254"/>
                </a:lnTo>
                <a:lnTo>
                  <a:pt x="738" y="245"/>
                </a:lnTo>
                <a:lnTo>
                  <a:pt x="738" y="245"/>
                </a:lnTo>
                <a:lnTo>
                  <a:pt x="736" y="240"/>
                </a:lnTo>
                <a:lnTo>
                  <a:pt x="733" y="235"/>
                </a:lnTo>
                <a:lnTo>
                  <a:pt x="726" y="233"/>
                </a:lnTo>
                <a:lnTo>
                  <a:pt x="726" y="233"/>
                </a:lnTo>
                <a:lnTo>
                  <a:pt x="724" y="228"/>
                </a:lnTo>
                <a:lnTo>
                  <a:pt x="722" y="226"/>
                </a:lnTo>
                <a:lnTo>
                  <a:pt x="708" y="226"/>
                </a:lnTo>
                <a:lnTo>
                  <a:pt x="708" y="226"/>
                </a:lnTo>
                <a:lnTo>
                  <a:pt x="701" y="226"/>
                </a:lnTo>
                <a:lnTo>
                  <a:pt x="689" y="233"/>
                </a:lnTo>
                <a:lnTo>
                  <a:pt x="689" y="214"/>
                </a:lnTo>
                <a:lnTo>
                  <a:pt x="689" y="214"/>
                </a:lnTo>
                <a:lnTo>
                  <a:pt x="682" y="205"/>
                </a:lnTo>
                <a:lnTo>
                  <a:pt x="680" y="198"/>
                </a:lnTo>
                <a:lnTo>
                  <a:pt x="677" y="189"/>
                </a:lnTo>
                <a:lnTo>
                  <a:pt x="677" y="175"/>
                </a:lnTo>
                <a:lnTo>
                  <a:pt x="677" y="175"/>
                </a:lnTo>
                <a:lnTo>
                  <a:pt x="647" y="175"/>
                </a:lnTo>
                <a:lnTo>
                  <a:pt x="647" y="175"/>
                </a:lnTo>
                <a:lnTo>
                  <a:pt x="629" y="175"/>
                </a:lnTo>
                <a:lnTo>
                  <a:pt x="629" y="175"/>
                </a:lnTo>
                <a:lnTo>
                  <a:pt x="626" y="175"/>
                </a:lnTo>
                <a:lnTo>
                  <a:pt x="617" y="172"/>
                </a:lnTo>
                <a:lnTo>
                  <a:pt x="617" y="172"/>
                </a:lnTo>
                <a:lnTo>
                  <a:pt x="601" y="170"/>
                </a:lnTo>
                <a:lnTo>
                  <a:pt x="584" y="168"/>
                </a:lnTo>
                <a:lnTo>
                  <a:pt x="554" y="159"/>
                </a:lnTo>
                <a:lnTo>
                  <a:pt x="524" y="147"/>
                </a:lnTo>
                <a:lnTo>
                  <a:pt x="498" y="133"/>
                </a:lnTo>
                <a:lnTo>
                  <a:pt x="498" y="133"/>
                </a:lnTo>
                <a:lnTo>
                  <a:pt x="496" y="133"/>
                </a:lnTo>
                <a:lnTo>
                  <a:pt x="494" y="128"/>
                </a:lnTo>
                <a:lnTo>
                  <a:pt x="494" y="121"/>
                </a:lnTo>
                <a:lnTo>
                  <a:pt x="494" y="121"/>
                </a:lnTo>
                <a:lnTo>
                  <a:pt x="480" y="121"/>
                </a:lnTo>
                <a:lnTo>
                  <a:pt x="477" y="121"/>
                </a:lnTo>
                <a:lnTo>
                  <a:pt x="475" y="119"/>
                </a:lnTo>
                <a:lnTo>
                  <a:pt x="475" y="119"/>
                </a:lnTo>
                <a:lnTo>
                  <a:pt x="424" y="89"/>
                </a:lnTo>
                <a:lnTo>
                  <a:pt x="382" y="58"/>
                </a:lnTo>
                <a:lnTo>
                  <a:pt x="382" y="58"/>
                </a:lnTo>
                <a:lnTo>
                  <a:pt x="365" y="47"/>
                </a:lnTo>
                <a:lnTo>
                  <a:pt x="361" y="44"/>
                </a:lnTo>
                <a:lnTo>
                  <a:pt x="354" y="42"/>
                </a:lnTo>
                <a:lnTo>
                  <a:pt x="354" y="33"/>
                </a:lnTo>
                <a:lnTo>
                  <a:pt x="354" y="33"/>
                </a:lnTo>
                <a:lnTo>
                  <a:pt x="349" y="30"/>
                </a:lnTo>
                <a:lnTo>
                  <a:pt x="347" y="28"/>
                </a:lnTo>
                <a:lnTo>
                  <a:pt x="347" y="21"/>
                </a:lnTo>
                <a:lnTo>
                  <a:pt x="347" y="21"/>
                </a:lnTo>
                <a:lnTo>
                  <a:pt x="340" y="12"/>
                </a:lnTo>
                <a:lnTo>
                  <a:pt x="333" y="7"/>
                </a:lnTo>
                <a:lnTo>
                  <a:pt x="333" y="7"/>
                </a:lnTo>
                <a:lnTo>
                  <a:pt x="326" y="7"/>
                </a:lnTo>
                <a:lnTo>
                  <a:pt x="324" y="5"/>
                </a:lnTo>
                <a:lnTo>
                  <a:pt x="321" y="0"/>
                </a:lnTo>
                <a:lnTo>
                  <a:pt x="321" y="0"/>
                </a:lnTo>
                <a:lnTo>
                  <a:pt x="307" y="16"/>
                </a:lnTo>
                <a:lnTo>
                  <a:pt x="298" y="23"/>
                </a:lnTo>
                <a:lnTo>
                  <a:pt x="284" y="33"/>
                </a:lnTo>
                <a:lnTo>
                  <a:pt x="284" y="33"/>
                </a:lnTo>
                <a:lnTo>
                  <a:pt x="279" y="33"/>
                </a:lnTo>
                <a:lnTo>
                  <a:pt x="277" y="37"/>
                </a:lnTo>
                <a:lnTo>
                  <a:pt x="275" y="40"/>
                </a:lnTo>
                <a:lnTo>
                  <a:pt x="268" y="42"/>
                </a:lnTo>
                <a:lnTo>
                  <a:pt x="268" y="42"/>
                </a:lnTo>
                <a:lnTo>
                  <a:pt x="263" y="42"/>
                </a:lnTo>
                <a:lnTo>
                  <a:pt x="261" y="47"/>
                </a:lnTo>
                <a:lnTo>
                  <a:pt x="256" y="51"/>
                </a:lnTo>
                <a:lnTo>
                  <a:pt x="256" y="51"/>
                </a:lnTo>
                <a:lnTo>
                  <a:pt x="249" y="51"/>
                </a:lnTo>
                <a:lnTo>
                  <a:pt x="235" y="58"/>
                </a:lnTo>
                <a:lnTo>
                  <a:pt x="235" y="58"/>
                </a:lnTo>
                <a:lnTo>
                  <a:pt x="230" y="58"/>
                </a:lnTo>
                <a:lnTo>
                  <a:pt x="230" y="58"/>
                </a:lnTo>
                <a:lnTo>
                  <a:pt x="219" y="65"/>
                </a:lnTo>
                <a:lnTo>
                  <a:pt x="209" y="68"/>
                </a:lnTo>
                <a:lnTo>
                  <a:pt x="200" y="70"/>
                </a:lnTo>
                <a:lnTo>
                  <a:pt x="193" y="75"/>
                </a:lnTo>
                <a:lnTo>
                  <a:pt x="193" y="75"/>
                </a:lnTo>
                <a:lnTo>
                  <a:pt x="179" y="89"/>
                </a:lnTo>
                <a:lnTo>
                  <a:pt x="174" y="93"/>
                </a:lnTo>
                <a:lnTo>
                  <a:pt x="174" y="93"/>
                </a:lnTo>
                <a:lnTo>
                  <a:pt x="165" y="100"/>
                </a:lnTo>
                <a:lnTo>
                  <a:pt x="161" y="107"/>
                </a:lnTo>
                <a:lnTo>
                  <a:pt x="151" y="119"/>
                </a:lnTo>
                <a:lnTo>
                  <a:pt x="151" y="119"/>
                </a:lnTo>
                <a:lnTo>
                  <a:pt x="147" y="124"/>
                </a:lnTo>
                <a:lnTo>
                  <a:pt x="144" y="128"/>
                </a:lnTo>
                <a:lnTo>
                  <a:pt x="142" y="131"/>
                </a:lnTo>
                <a:lnTo>
                  <a:pt x="140" y="133"/>
                </a:lnTo>
                <a:lnTo>
                  <a:pt x="140" y="133"/>
                </a:lnTo>
                <a:lnTo>
                  <a:pt x="65" y="226"/>
                </a:lnTo>
                <a:lnTo>
                  <a:pt x="58" y="254"/>
                </a:lnTo>
                <a:lnTo>
                  <a:pt x="49" y="270"/>
                </a:lnTo>
                <a:lnTo>
                  <a:pt x="44" y="289"/>
                </a:lnTo>
                <a:lnTo>
                  <a:pt x="21" y="333"/>
                </a:lnTo>
                <a:lnTo>
                  <a:pt x="21" y="315"/>
                </a:lnTo>
                <a:lnTo>
                  <a:pt x="7" y="289"/>
                </a:lnTo>
                <a:lnTo>
                  <a:pt x="7" y="275"/>
                </a:lnTo>
                <a:lnTo>
                  <a:pt x="7" y="259"/>
                </a:lnTo>
                <a:lnTo>
                  <a:pt x="7" y="254"/>
                </a:lnTo>
                <a:lnTo>
                  <a:pt x="7" y="254"/>
                </a:lnTo>
                <a:lnTo>
                  <a:pt x="7" y="233"/>
                </a:lnTo>
                <a:lnTo>
                  <a:pt x="0" y="245"/>
                </a:lnTo>
                <a:lnTo>
                  <a:pt x="0" y="245"/>
                </a:lnTo>
                <a:lnTo>
                  <a:pt x="0" y="254"/>
                </a:lnTo>
                <a:lnTo>
                  <a:pt x="0" y="259"/>
                </a:lnTo>
                <a:lnTo>
                  <a:pt x="0" y="275"/>
                </a:lnTo>
                <a:lnTo>
                  <a:pt x="0" y="275"/>
                </a:lnTo>
                <a:lnTo>
                  <a:pt x="0" y="315"/>
                </a:lnTo>
                <a:lnTo>
                  <a:pt x="0" y="345"/>
                </a:lnTo>
                <a:lnTo>
                  <a:pt x="0" y="466"/>
                </a:lnTo>
                <a:lnTo>
                  <a:pt x="0" y="466"/>
                </a:lnTo>
                <a:lnTo>
                  <a:pt x="0" y="473"/>
                </a:lnTo>
                <a:lnTo>
                  <a:pt x="7" y="477"/>
                </a:lnTo>
                <a:lnTo>
                  <a:pt x="7" y="477"/>
                </a:lnTo>
                <a:lnTo>
                  <a:pt x="21" y="489"/>
                </a:lnTo>
                <a:lnTo>
                  <a:pt x="23" y="491"/>
                </a:lnTo>
                <a:lnTo>
                  <a:pt x="30" y="491"/>
                </a:lnTo>
                <a:lnTo>
                  <a:pt x="30" y="491"/>
                </a:lnTo>
                <a:lnTo>
                  <a:pt x="32" y="491"/>
                </a:lnTo>
                <a:lnTo>
                  <a:pt x="49" y="477"/>
                </a:lnTo>
                <a:lnTo>
                  <a:pt x="58" y="491"/>
                </a:lnTo>
                <a:lnTo>
                  <a:pt x="58" y="496"/>
                </a:lnTo>
                <a:lnTo>
                  <a:pt x="58" y="496"/>
                </a:lnTo>
                <a:lnTo>
                  <a:pt x="65" y="526"/>
                </a:lnTo>
                <a:lnTo>
                  <a:pt x="74" y="557"/>
                </a:lnTo>
                <a:lnTo>
                  <a:pt x="84" y="585"/>
                </a:lnTo>
                <a:lnTo>
                  <a:pt x="95" y="613"/>
                </a:lnTo>
                <a:lnTo>
                  <a:pt x="109" y="638"/>
                </a:lnTo>
                <a:lnTo>
                  <a:pt x="126" y="664"/>
                </a:lnTo>
                <a:lnTo>
                  <a:pt x="142" y="687"/>
                </a:lnTo>
                <a:lnTo>
                  <a:pt x="161" y="708"/>
                </a:lnTo>
                <a:lnTo>
                  <a:pt x="161" y="708"/>
                </a:lnTo>
                <a:lnTo>
                  <a:pt x="161" y="715"/>
                </a:lnTo>
                <a:lnTo>
                  <a:pt x="163" y="724"/>
                </a:lnTo>
                <a:lnTo>
                  <a:pt x="167" y="731"/>
                </a:lnTo>
                <a:lnTo>
                  <a:pt x="174" y="736"/>
                </a:lnTo>
                <a:lnTo>
                  <a:pt x="174" y="736"/>
                </a:lnTo>
                <a:lnTo>
                  <a:pt x="177" y="741"/>
                </a:lnTo>
                <a:lnTo>
                  <a:pt x="179" y="748"/>
                </a:lnTo>
                <a:lnTo>
                  <a:pt x="193" y="762"/>
                </a:lnTo>
                <a:lnTo>
                  <a:pt x="193" y="762"/>
                </a:lnTo>
                <a:lnTo>
                  <a:pt x="202" y="764"/>
                </a:lnTo>
                <a:lnTo>
                  <a:pt x="209" y="766"/>
                </a:lnTo>
                <a:lnTo>
                  <a:pt x="226" y="776"/>
                </a:lnTo>
                <a:lnTo>
                  <a:pt x="240" y="783"/>
                </a:lnTo>
                <a:lnTo>
                  <a:pt x="256" y="790"/>
                </a:lnTo>
                <a:lnTo>
                  <a:pt x="256" y="790"/>
                </a:lnTo>
                <a:lnTo>
                  <a:pt x="272" y="799"/>
                </a:lnTo>
                <a:lnTo>
                  <a:pt x="279" y="803"/>
                </a:lnTo>
                <a:lnTo>
                  <a:pt x="284" y="810"/>
                </a:lnTo>
                <a:lnTo>
                  <a:pt x="284" y="810"/>
                </a:lnTo>
                <a:lnTo>
                  <a:pt x="291" y="813"/>
                </a:lnTo>
                <a:lnTo>
                  <a:pt x="298" y="815"/>
                </a:lnTo>
                <a:lnTo>
                  <a:pt x="305" y="817"/>
                </a:lnTo>
                <a:lnTo>
                  <a:pt x="312" y="817"/>
                </a:lnTo>
                <a:lnTo>
                  <a:pt x="312" y="817"/>
                </a:lnTo>
                <a:lnTo>
                  <a:pt x="354" y="817"/>
                </a:lnTo>
                <a:lnTo>
                  <a:pt x="354" y="817"/>
                </a:lnTo>
                <a:lnTo>
                  <a:pt x="370" y="817"/>
                </a:lnTo>
                <a:lnTo>
                  <a:pt x="370" y="817"/>
                </a:lnTo>
                <a:lnTo>
                  <a:pt x="370" y="817"/>
                </a:lnTo>
                <a:lnTo>
                  <a:pt x="386" y="817"/>
                </a:lnTo>
                <a:lnTo>
                  <a:pt x="386" y="817"/>
                </a:lnTo>
                <a:lnTo>
                  <a:pt x="407" y="817"/>
                </a:lnTo>
                <a:lnTo>
                  <a:pt x="431" y="813"/>
                </a:lnTo>
                <a:lnTo>
                  <a:pt x="452" y="806"/>
                </a:lnTo>
                <a:lnTo>
                  <a:pt x="475" y="799"/>
                </a:lnTo>
                <a:lnTo>
                  <a:pt x="496" y="787"/>
                </a:lnTo>
                <a:lnTo>
                  <a:pt x="517" y="776"/>
                </a:lnTo>
                <a:lnTo>
                  <a:pt x="535" y="759"/>
                </a:lnTo>
                <a:lnTo>
                  <a:pt x="556" y="743"/>
                </a:lnTo>
                <a:lnTo>
                  <a:pt x="566" y="736"/>
                </a:lnTo>
                <a:lnTo>
                  <a:pt x="566" y="736"/>
                </a:lnTo>
                <a:lnTo>
                  <a:pt x="568" y="731"/>
                </a:lnTo>
                <a:lnTo>
                  <a:pt x="570" y="729"/>
                </a:lnTo>
                <a:lnTo>
                  <a:pt x="573" y="724"/>
                </a:lnTo>
                <a:lnTo>
                  <a:pt x="575" y="720"/>
                </a:lnTo>
                <a:lnTo>
                  <a:pt x="575" y="720"/>
                </a:lnTo>
                <a:lnTo>
                  <a:pt x="575" y="720"/>
                </a:lnTo>
                <a:lnTo>
                  <a:pt x="587" y="708"/>
                </a:lnTo>
                <a:lnTo>
                  <a:pt x="591" y="701"/>
                </a:lnTo>
                <a:lnTo>
                  <a:pt x="591" y="701"/>
                </a:lnTo>
                <a:lnTo>
                  <a:pt x="598" y="689"/>
                </a:lnTo>
                <a:lnTo>
                  <a:pt x="605" y="682"/>
                </a:lnTo>
                <a:lnTo>
                  <a:pt x="605" y="682"/>
                </a:lnTo>
                <a:lnTo>
                  <a:pt x="619" y="664"/>
                </a:lnTo>
                <a:lnTo>
                  <a:pt x="631" y="643"/>
                </a:lnTo>
                <a:lnTo>
                  <a:pt x="654" y="596"/>
                </a:lnTo>
                <a:lnTo>
                  <a:pt x="673" y="545"/>
                </a:lnTo>
                <a:lnTo>
                  <a:pt x="689" y="496"/>
                </a:lnTo>
                <a:lnTo>
                  <a:pt x="689" y="477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572375" y="4840289"/>
            <a:ext cx="933450" cy="1177925"/>
          </a:xfrm>
          <a:custGeom>
            <a:avLst/>
            <a:gdLst>
              <a:gd name="T0" fmla="*/ 761 w 784"/>
              <a:gd name="T1" fmla="*/ 379 h 742"/>
              <a:gd name="T2" fmla="*/ 698 w 784"/>
              <a:gd name="T3" fmla="*/ 298 h 742"/>
              <a:gd name="T4" fmla="*/ 652 w 784"/>
              <a:gd name="T5" fmla="*/ 195 h 742"/>
              <a:gd name="T6" fmla="*/ 626 w 784"/>
              <a:gd name="T7" fmla="*/ 156 h 742"/>
              <a:gd name="T8" fmla="*/ 593 w 784"/>
              <a:gd name="T9" fmla="*/ 139 h 742"/>
              <a:gd name="T10" fmla="*/ 577 w 784"/>
              <a:gd name="T11" fmla="*/ 109 h 742"/>
              <a:gd name="T12" fmla="*/ 575 w 784"/>
              <a:gd name="T13" fmla="*/ 42 h 742"/>
              <a:gd name="T14" fmla="*/ 510 w 784"/>
              <a:gd name="T15" fmla="*/ 60 h 742"/>
              <a:gd name="T16" fmla="*/ 491 w 784"/>
              <a:gd name="T17" fmla="*/ 60 h 742"/>
              <a:gd name="T18" fmla="*/ 484 w 784"/>
              <a:gd name="T19" fmla="*/ 58 h 742"/>
              <a:gd name="T20" fmla="*/ 458 w 784"/>
              <a:gd name="T21" fmla="*/ 53 h 742"/>
              <a:gd name="T22" fmla="*/ 398 w 784"/>
              <a:gd name="T23" fmla="*/ 42 h 742"/>
              <a:gd name="T24" fmla="*/ 340 w 784"/>
              <a:gd name="T25" fmla="*/ 14 h 742"/>
              <a:gd name="T26" fmla="*/ 319 w 784"/>
              <a:gd name="T27" fmla="*/ 18 h 742"/>
              <a:gd name="T28" fmla="*/ 316 w 784"/>
              <a:gd name="T29" fmla="*/ 60 h 742"/>
              <a:gd name="T30" fmla="*/ 293 w 784"/>
              <a:gd name="T31" fmla="*/ 121 h 742"/>
              <a:gd name="T32" fmla="*/ 253 w 784"/>
              <a:gd name="T33" fmla="*/ 172 h 742"/>
              <a:gd name="T34" fmla="*/ 235 w 784"/>
              <a:gd name="T35" fmla="*/ 188 h 742"/>
              <a:gd name="T36" fmla="*/ 219 w 784"/>
              <a:gd name="T37" fmla="*/ 195 h 742"/>
              <a:gd name="T38" fmla="*/ 153 w 784"/>
              <a:gd name="T39" fmla="*/ 228 h 742"/>
              <a:gd name="T40" fmla="*/ 97 w 784"/>
              <a:gd name="T41" fmla="*/ 237 h 742"/>
              <a:gd name="T42" fmla="*/ 63 w 784"/>
              <a:gd name="T43" fmla="*/ 240 h 742"/>
              <a:gd name="T44" fmla="*/ 51 w 784"/>
              <a:gd name="T45" fmla="*/ 247 h 742"/>
              <a:gd name="T46" fmla="*/ 4 w 784"/>
              <a:gd name="T47" fmla="*/ 307 h 742"/>
              <a:gd name="T48" fmla="*/ 0 w 784"/>
              <a:gd name="T49" fmla="*/ 314 h 742"/>
              <a:gd name="T50" fmla="*/ 9 w 784"/>
              <a:gd name="T51" fmla="*/ 382 h 742"/>
              <a:gd name="T52" fmla="*/ 14 w 784"/>
              <a:gd name="T53" fmla="*/ 407 h 742"/>
              <a:gd name="T54" fmla="*/ 44 w 784"/>
              <a:gd name="T55" fmla="*/ 484 h 742"/>
              <a:gd name="T56" fmla="*/ 58 w 784"/>
              <a:gd name="T57" fmla="*/ 505 h 742"/>
              <a:gd name="T58" fmla="*/ 67 w 784"/>
              <a:gd name="T59" fmla="*/ 510 h 742"/>
              <a:gd name="T60" fmla="*/ 118 w 784"/>
              <a:gd name="T61" fmla="*/ 547 h 742"/>
              <a:gd name="T62" fmla="*/ 179 w 784"/>
              <a:gd name="T63" fmla="*/ 561 h 742"/>
              <a:gd name="T64" fmla="*/ 219 w 784"/>
              <a:gd name="T65" fmla="*/ 565 h 742"/>
              <a:gd name="T66" fmla="*/ 270 w 784"/>
              <a:gd name="T67" fmla="*/ 572 h 742"/>
              <a:gd name="T68" fmla="*/ 316 w 784"/>
              <a:gd name="T69" fmla="*/ 593 h 742"/>
              <a:gd name="T70" fmla="*/ 393 w 784"/>
              <a:gd name="T71" fmla="*/ 670 h 742"/>
              <a:gd name="T72" fmla="*/ 428 w 784"/>
              <a:gd name="T73" fmla="*/ 742 h 742"/>
              <a:gd name="T74" fmla="*/ 475 w 784"/>
              <a:gd name="T75" fmla="*/ 708 h 742"/>
              <a:gd name="T76" fmla="*/ 528 w 784"/>
              <a:gd name="T77" fmla="*/ 689 h 742"/>
              <a:gd name="T78" fmla="*/ 563 w 784"/>
              <a:gd name="T79" fmla="*/ 684 h 742"/>
              <a:gd name="T80" fmla="*/ 624 w 784"/>
              <a:gd name="T81" fmla="*/ 677 h 742"/>
              <a:gd name="T82" fmla="*/ 677 w 784"/>
              <a:gd name="T83" fmla="*/ 654 h 742"/>
              <a:gd name="T84" fmla="*/ 719 w 784"/>
              <a:gd name="T85" fmla="*/ 617 h 742"/>
              <a:gd name="T86" fmla="*/ 749 w 784"/>
              <a:gd name="T87" fmla="*/ 568 h 742"/>
              <a:gd name="T88" fmla="*/ 763 w 784"/>
              <a:gd name="T89" fmla="*/ 512 h 742"/>
              <a:gd name="T90" fmla="*/ 766 w 784"/>
              <a:gd name="T91" fmla="*/ 491 h 742"/>
              <a:gd name="T92" fmla="*/ 775 w 784"/>
              <a:gd name="T93" fmla="*/ 475 h 742"/>
              <a:gd name="T94" fmla="*/ 775 w 784"/>
              <a:gd name="T95" fmla="*/ 456 h 742"/>
              <a:gd name="T96" fmla="*/ 784 w 784"/>
              <a:gd name="T97" fmla="*/ 421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4" h="742">
                <a:moveTo>
                  <a:pt x="784" y="403"/>
                </a:moveTo>
                <a:lnTo>
                  <a:pt x="784" y="403"/>
                </a:lnTo>
                <a:lnTo>
                  <a:pt x="761" y="379"/>
                </a:lnTo>
                <a:lnTo>
                  <a:pt x="738" y="356"/>
                </a:lnTo>
                <a:lnTo>
                  <a:pt x="717" y="328"/>
                </a:lnTo>
                <a:lnTo>
                  <a:pt x="698" y="298"/>
                </a:lnTo>
                <a:lnTo>
                  <a:pt x="682" y="267"/>
                </a:lnTo>
                <a:lnTo>
                  <a:pt x="666" y="233"/>
                </a:lnTo>
                <a:lnTo>
                  <a:pt x="652" y="195"/>
                </a:lnTo>
                <a:lnTo>
                  <a:pt x="642" y="156"/>
                </a:lnTo>
                <a:lnTo>
                  <a:pt x="642" y="156"/>
                </a:lnTo>
                <a:lnTo>
                  <a:pt x="626" y="156"/>
                </a:lnTo>
                <a:lnTo>
                  <a:pt x="614" y="151"/>
                </a:lnTo>
                <a:lnTo>
                  <a:pt x="603" y="146"/>
                </a:lnTo>
                <a:lnTo>
                  <a:pt x="593" y="139"/>
                </a:lnTo>
                <a:lnTo>
                  <a:pt x="584" y="130"/>
                </a:lnTo>
                <a:lnTo>
                  <a:pt x="579" y="118"/>
                </a:lnTo>
                <a:lnTo>
                  <a:pt x="577" y="109"/>
                </a:lnTo>
                <a:lnTo>
                  <a:pt x="575" y="95"/>
                </a:lnTo>
                <a:lnTo>
                  <a:pt x="575" y="42"/>
                </a:lnTo>
                <a:lnTo>
                  <a:pt x="575" y="42"/>
                </a:lnTo>
                <a:lnTo>
                  <a:pt x="561" y="49"/>
                </a:lnTo>
                <a:lnTo>
                  <a:pt x="545" y="53"/>
                </a:lnTo>
                <a:lnTo>
                  <a:pt x="510" y="60"/>
                </a:lnTo>
                <a:lnTo>
                  <a:pt x="510" y="60"/>
                </a:lnTo>
                <a:lnTo>
                  <a:pt x="491" y="60"/>
                </a:lnTo>
                <a:lnTo>
                  <a:pt x="491" y="60"/>
                </a:lnTo>
                <a:lnTo>
                  <a:pt x="491" y="60"/>
                </a:lnTo>
                <a:lnTo>
                  <a:pt x="486" y="60"/>
                </a:lnTo>
                <a:lnTo>
                  <a:pt x="484" y="58"/>
                </a:lnTo>
                <a:lnTo>
                  <a:pt x="482" y="53"/>
                </a:lnTo>
                <a:lnTo>
                  <a:pt x="482" y="53"/>
                </a:lnTo>
                <a:lnTo>
                  <a:pt x="458" y="53"/>
                </a:lnTo>
                <a:lnTo>
                  <a:pt x="437" y="51"/>
                </a:lnTo>
                <a:lnTo>
                  <a:pt x="416" y="46"/>
                </a:lnTo>
                <a:lnTo>
                  <a:pt x="398" y="42"/>
                </a:lnTo>
                <a:lnTo>
                  <a:pt x="377" y="35"/>
                </a:lnTo>
                <a:lnTo>
                  <a:pt x="358" y="25"/>
                </a:lnTo>
                <a:lnTo>
                  <a:pt x="340" y="14"/>
                </a:lnTo>
                <a:lnTo>
                  <a:pt x="319" y="0"/>
                </a:lnTo>
                <a:lnTo>
                  <a:pt x="319" y="0"/>
                </a:lnTo>
                <a:lnTo>
                  <a:pt x="319" y="18"/>
                </a:lnTo>
                <a:lnTo>
                  <a:pt x="319" y="18"/>
                </a:lnTo>
                <a:lnTo>
                  <a:pt x="319" y="39"/>
                </a:lnTo>
                <a:lnTo>
                  <a:pt x="316" y="60"/>
                </a:lnTo>
                <a:lnTo>
                  <a:pt x="309" y="81"/>
                </a:lnTo>
                <a:lnTo>
                  <a:pt x="302" y="102"/>
                </a:lnTo>
                <a:lnTo>
                  <a:pt x="293" y="121"/>
                </a:lnTo>
                <a:lnTo>
                  <a:pt x="284" y="139"/>
                </a:lnTo>
                <a:lnTo>
                  <a:pt x="270" y="156"/>
                </a:lnTo>
                <a:lnTo>
                  <a:pt x="253" y="172"/>
                </a:lnTo>
                <a:lnTo>
                  <a:pt x="253" y="172"/>
                </a:lnTo>
                <a:lnTo>
                  <a:pt x="235" y="188"/>
                </a:lnTo>
                <a:lnTo>
                  <a:pt x="235" y="188"/>
                </a:lnTo>
                <a:lnTo>
                  <a:pt x="233" y="193"/>
                </a:lnTo>
                <a:lnTo>
                  <a:pt x="228" y="195"/>
                </a:lnTo>
                <a:lnTo>
                  <a:pt x="219" y="195"/>
                </a:lnTo>
                <a:lnTo>
                  <a:pt x="219" y="195"/>
                </a:lnTo>
                <a:lnTo>
                  <a:pt x="188" y="214"/>
                </a:lnTo>
                <a:lnTo>
                  <a:pt x="153" y="228"/>
                </a:lnTo>
                <a:lnTo>
                  <a:pt x="137" y="233"/>
                </a:lnTo>
                <a:lnTo>
                  <a:pt x="118" y="235"/>
                </a:lnTo>
                <a:lnTo>
                  <a:pt x="97" y="237"/>
                </a:lnTo>
                <a:lnTo>
                  <a:pt x="76" y="240"/>
                </a:lnTo>
                <a:lnTo>
                  <a:pt x="76" y="240"/>
                </a:lnTo>
                <a:lnTo>
                  <a:pt x="63" y="240"/>
                </a:lnTo>
                <a:lnTo>
                  <a:pt x="56" y="242"/>
                </a:lnTo>
                <a:lnTo>
                  <a:pt x="51" y="247"/>
                </a:lnTo>
                <a:lnTo>
                  <a:pt x="51" y="247"/>
                </a:lnTo>
                <a:lnTo>
                  <a:pt x="0" y="300"/>
                </a:lnTo>
                <a:lnTo>
                  <a:pt x="0" y="300"/>
                </a:lnTo>
                <a:lnTo>
                  <a:pt x="4" y="307"/>
                </a:lnTo>
                <a:lnTo>
                  <a:pt x="4" y="312"/>
                </a:lnTo>
                <a:lnTo>
                  <a:pt x="4" y="314"/>
                </a:lnTo>
                <a:lnTo>
                  <a:pt x="0" y="314"/>
                </a:lnTo>
                <a:lnTo>
                  <a:pt x="9" y="333"/>
                </a:lnTo>
                <a:lnTo>
                  <a:pt x="9" y="333"/>
                </a:lnTo>
                <a:lnTo>
                  <a:pt x="9" y="382"/>
                </a:lnTo>
                <a:lnTo>
                  <a:pt x="9" y="382"/>
                </a:lnTo>
                <a:lnTo>
                  <a:pt x="11" y="393"/>
                </a:lnTo>
                <a:lnTo>
                  <a:pt x="14" y="407"/>
                </a:lnTo>
                <a:lnTo>
                  <a:pt x="21" y="433"/>
                </a:lnTo>
                <a:lnTo>
                  <a:pt x="32" y="458"/>
                </a:lnTo>
                <a:lnTo>
                  <a:pt x="44" y="484"/>
                </a:lnTo>
                <a:lnTo>
                  <a:pt x="51" y="491"/>
                </a:lnTo>
                <a:lnTo>
                  <a:pt x="51" y="491"/>
                </a:lnTo>
                <a:lnTo>
                  <a:pt x="58" y="505"/>
                </a:lnTo>
                <a:lnTo>
                  <a:pt x="60" y="507"/>
                </a:lnTo>
                <a:lnTo>
                  <a:pt x="67" y="510"/>
                </a:lnTo>
                <a:lnTo>
                  <a:pt x="67" y="510"/>
                </a:lnTo>
                <a:lnTo>
                  <a:pt x="83" y="524"/>
                </a:lnTo>
                <a:lnTo>
                  <a:pt x="100" y="535"/>
                </a:lnTo>
                <a:lnTo>
                  <a:pt x="118" y="547"/>
                </a:lnTo>
                <a:lnTo>
                  <a:pt x="139" y="554"/>
                </a:lnTo>
                <a:lnTo>
                  <a:pt x="158" y="559"/>
                </a:lnTo>
                <a:lnTo>
                  <a:pt x="179" y="561"/>
                </a:lnTo>
                <a:lnTo>
                  <a:pt x="198" y="563"/>
                </a:lnTo>
                <a:lnTo>
                  <a:pt x="219" y="565"/>
                </a:lnTo>
                <a:lnTo>
                  <a:pt x="219" y="565"/>
                </a:lnTo>
                <a:lnTo>
                  <a:pt x="235" y="565"/>
                </a:lnTo>
                <a:lnTo>
                  <a:pt x="251" y="568"/>
                </a:lnTo>
                <a:lnTo>
                  <a:pt x="270" y="572"/>
                </a:lnTo>
                <a:lnTo>
                  <a:pt x="284" y="577"/>
                </a:lnTo>
                <a:lnTo>
                  <a:pt x="300" y="584"/>
                </a:lnTo>
                <a:lnTo>
                  <a:pt x="316" y="593"/>
                </a:lnTo>
                <a:lnTo>
                  <a:pt x="344" y="614"/>
                </a:lnTo>
                <a:lnTo>
                  <a:pt x="370" y="640"/>
                </a:lnTo>
                <a:lnTo>
                  <a:pt x="393" y="670"/>
                </a:lnTo>
                <a:lnTo>
                  <a:pt x="412" y="703"/>
                </a:lnTo>
                <a:lnTo>
                  <a:pt x="428" y="742"/>
                </a:lnTo>
                <a:lnTo>
                  <a:pt x="428" y="742"/>
                </a:lnTo>
                <a:lnTo>
                  <a:pt x="442" y="728"/>
                </a:lnTo>
                <a:lnTo>
                  <a:pt x="458" y="717"/>
                </a:lnTo>
                <a:lnTo>
                  <a:pt x="475" y="708"/>
                </a:lnTo>
                <a:lnTo>
                  <a:pt x="493" y="698"/>
                </a:lnTo>
                <a:lnTo>
                  <a:pt x="512" y="694"/>
                </a:lnTo>
                <a:lnTo>
                  <a:pt x="528" y="689"/>
                </a:lnTo>
                <a:lnTo>
                  <a:pt x="547" y="687"/>
                </a:lnTo>
                <a:lnTo>
                  <a:pt x="563" y="684"/>
                </a:lnTo>
                <a:lnTo>
                  <a:pt x="563" y="684"/>
                </a:lnTo>
                <a:lnTo>
                  <a:pt x="584" y="684"/>
                </a:lnTo>
                <a:lnTo>
                  <a:pt x="605" y="682"/>
                </a:lnTo>
                <a:lnTo>
                  <a:pt x="624" y="677"/>
                </a:lnTo>
                <a:lnTo>
                  <a:pt x="642" y="670"/>
                </a:lnTo>
                <a:lnTo>
                  <a:pt x="659" y="663"/>
                </a:lnTo>
                <a:lnTo>
                  <a:pt x="677" y="654"/>
                </a:lnTo>
                <a:lnTo>
                  <a:pt x="691" y="642"/>
                </a:lnTo>
                <a:lnTo>
                  <a:pt x="705" y="631"/>
                </a:lnTo>
                <a:lnTo>
                  <a:pt x="719" y="617"/>
                </a:lnTo>
                <a:lnTo>
                  <a:pt x="731" y="603"/>
                </a:lnTo>
                <a:lnTo>
                  <a:pt x="740" y="586"/>
                </a:lnTo>
                <a:lnTo>
                  <a:pt x="749" y="568"/>
                </a:lnTo>
                <a:lnTo>
                  <a:pt x="756" y="552"/>
                </a:lnTo>
                <a:lnTo>
                  <a:pt x="761" y="531"/>
                </a:lnTo>
                <a:lnTo>
                  <a:pt x="763" y="512"/>
                </a:lnTo>
                <a:lnTo>
                  <a:pt x="766" y="491"/>
                </a:lnTo>
                <a:lnTo>
                  <a:pt x="766" y="491"/>
                </a:lnTo>
                <a:lnTo>
                  <a:pt x="766" y="491"/>
                </a:lnTo>
                <a:lnTo>
                  <a:pt x="770" y="486"/>
                </a:lnTo>
                <a:lnTo>
                  <a:pt x="775" y="482"/>
                </a:lnTo>
                <a:lnTo>
                  <a:pt x="775" y="475"/>
                </a:lnTo>
                <a:lnTo>
                  <a:pt x="775" y="475"/>
                </a:lnTo>
                <a:lnTo>
                  <a:pt x="775" y="456"/>
                </a:lnTo>
                <a:lnTo>
                  <a:pt x="775" y="456"/>
                </a:lnTo>
                <a:lnTo>
                  <a:pt x="775" y="440"/>
                </a:lnTo>
                <a:lnTo>
                  <a:pt x="784" y="421"/>
                </a:lnTo>
                <a:lnTo>
                  <a:pt x="784" y="421"/>
                </a:lnTo>
                <a:lnTo>
                  <a:pt x="784" y="403"/>
                </a:lnTo>
                <a:lnTo>
                  <a:pt x="784" y="403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3570685" y="5032376"/>
            <a:ext cx="942975" cy="1160463"/>
          </a:xfrm>
          <a:custGeom>
            <a:avLst/>
            <a:gdLst>
              <a:gd name="T0" fmla="*/ 766 w 792"/>
              <a:gd name="T1" fmla="*/ 386 h 731"/>
              <a:gd name="T2" fmla="*/ 704 w 792"/>
              <a:gd name="T3" fmla="*/ 300 h 731"/>
              <a:gd name="T4" fmla="*/ 655 w 792"/>
              <a:gd name="T5" fmla="*/ 188 h 731"/>
              <a:gd name="T6" fmla="*/ 629 w 792"/>
              <a:gd name="T7" fmla="*/ 146 h 731"/>
              <a:gd name="T8" fmla="*/ 596 w 792"/>
              <a:gd name="T9" fmla="*/ 132 h 731"/>
              <a:gd name="T10" fmla="*/ 578 w 792"/>
              <a:gd name="T11" fmla="*/ 102 h 731"/>
              <a:gd name="T12" fmla="*/ 578 w 792"/>
              <a:gd name="T13" fmla="*/ 42 h 731"/>
              <a:gd name="T14" fmla="*/ 531 w 792"/>
              <a:gd name="T15" fmla="*/ 49 h 731"/>
              <a:gd name="T16" fmla="*/ 508 w 792"/>
              <a:gd name="T17" fmla="*/ 51 h 731"/>
              <a:gd name="T18" fmla="*/ 478 w 792"/>
              <a:gd name="T19" fmla="*/ 51 h 731"/>
              <a:gd name="T20" fmla="*/ 436 w 792"/>
              <a:gd name="T21" fmla="*/ 46 h 731"/>
              <a:gd name="T22" fmla="*/ 396 w 792"/>
              <a:gd name="T23" fmla="*/ 35 h 731"/>
              <a:gd name="T24" fmla="*/ 378 w 792"/>
              <a:gd name="T25" fmla="*/ 25 h 731"/>
              <a:gd name="T26" fmla="*/ 368 w 792"/>
              <a:gd name="T27" fmla="*/ 18 h 731"/>
              <a:gd name="T28" fmla="*/ 354 w 792"/>
              <a:gd name="T29" fmla="*/ 16 h 731"/>
              <a:gd name="T30" fmla="*/ 343 w 792"/>
              <a:gd name="T31" fmla="*/ 9 h 731"/>
              <a:gd name="T32" fmla="*/ 329 w 792"/>
              <a:gd name="T33" fmla="*/ 0 h 731"/>
              <a:gd name="T34" fmla="*/ 329 w 792"/>
              <a:gd name="T35" fmla="*/ 9 h 731"/>
              <a:gd name="T36" fmla="*/ 329 w 792"/>
              <a:gd name="T37" fmla="*/ 42 h 731"/>
              <a:gd name="T38" fmla="*/ 322 w 792"/>
              <a:gd name="T39" fmla="*/ 60 h 731"/>
              <a:gd name="T40" fmla="*/ 312 w 792"/>
              <a:gd name="T41" fmla="*/ 86 h 731"/>
              <a:gd name="T42" fmla="*/ 305 w 792"/>
              <a:gd name="T43" fmla="*/ 107 h 731"/>
              <a:gd name="T44" fmla="*/ 282 w 792"/>
              <a:gd name="T45" fmla="*/ 142 h 731"/>
              <a:gd name="T46" fmla="*/ 270 w 792"/>
              <a:gd name="T47" fmla="*/ 156 h 731"/>
              <a:gd name="T48" fmla="*/ 257 w 792"/>
              <a:gd name="T49" fmla="*/ 167 h 731"/>
              <a:gd name="T50" fmla="*/ 245 w 792"/>
              <a:gd name="T51" fmla="*/ 177 h 731"/>
              <a:gd name="T52" fmla="*/ 233 w 792"/>
              <a:gd name="T53" fmla="*/ 181 h 731"/>
              <a:gd name="T54" fmla="*/ 194 w 792"/>
              <a:gd name="T55" fmla="*/ 212 h 731"/>
              <a:gd name="T56" fmla="*/ 121 w 792"/>
              <a:gd name="T57" fmla="*/ 235 h 731"/>
              <a:gd name="T58" fmla="*/ 84 w 792"/>
              <a:gd name="T59" fmla="*/ 237 h 731"/>
              <a:gd name="T60" fmla="*/ 31 w 792"/>
              <a:gd name="T61" fmla="*/ 270 h 731"/>
              <a:gd name="T62" fmla="*/ 0 w 792"/>
              <a:gd name="T63" fmla="*/ 300 h 731"/>
              <a:gd name="T64" fmla="*/ 5 w 792"/>
              <a:gd name="T65" fmla="*/ 319 h 731"/>
              <a:gd name="T66" fmla="*/ 12 w 792"/>
              <a:gd name="T67" fmla="*/ 370 h 731"/>
              <a:gd name="T68" fmla="*/ 31 w 792"/>
              <a:gd name="T69" fmla="*/ 449 h 731"/>
              <a:gd name="T70" fmla="*/ 45 w 792"/>
              <a:gd name="T71" fmla="*/ 479 h 731"/>
              <a:gd name="T72" fmla="*/ 56 w 792"/>
              <a:gd name="T73" fmla="*/ 489 h 731"/>
              <a:gd name="T74" fmla="*/ 75 w 792"/>
              <a:gd name="T75" fmla="*/ 505 h 731"/>
              <a:gd name="T76" fmla="*/ 124 w 792"/>
              <a:gd name="T77" fmla="*/ 538 h 731"/>
              <a:gd name="T78" fmla="*/ 184 w 792"/>
              <a:gd name="T79" fmla="*/ 559 h 731"/>
              <a:gd name="T80" fmla="*/ 226 w 792"/>
              <a:gd name="T81" fmla="*/ 563 h 731"/>
              <a:gd name="T82" fmla="*/ 273 w 792"/>
              <a:gd name="T83" fmla="*/ 570 h 731"/>
              <a:gd name="T84" fmla="*/ 347 w 792"/>
              <a:gd name="T85" fmla="*/ 610 h 731"/>
              <a:gd name="T86" fmla="*/ 420 w 792"/>
              <a:gd name="T87" fmla="*/ 696 h 731"/>
              <a:gd name="T88" fmla="*/ 466 w 792"/>
              <a:gd name="T89" fmla="*/ 710 h 731"/>
              <a:gd name="T90" fmla="*/ 531 w 792"/>
              <a:gd name="T91" fmla="*/ 680 h 731"/>
              <a:gd name="T92" fmla="*/ 564 w 792"/>
              <a:gd name="T93" fmla="*/ 675 h 731"/>
              <a:gd name="T94" fmla="*/ 627 w 792"/>
              <a:gd name="T95" fmla="*/ 666 h 731"/>
              <a:gd name="T96" fmla="*/ 683 w 792"/>
              <a:gd name="T97" fmla="*/ 645 h 731"/>
              <a:gd name="T98" fmla="*/ 727 w 792"/>
              <a:gd name="T99" fmla="*/ 607 h 731"/>
              <a:gd name="T100" fmla="*/ 757 w 792"/>
              <a:gd name="T101" fmla="*/ 563 h 731"/>
              <a:gd name="T102" fmla="*/ 773 w 792"/>
              <a:gd name="T103" fmla="*/ 510 h 731"/>
              <a:gd name="T104" fmla="*/ 773 w 792"/>
              <a:gd name="T105" fmla="*/ 484 h 731"/>
              <a:gd name="T106" fmla="*/ 778 w 792"/>
              <a:gd name="T107" fmla="*/ 458 h 731"/>
              <a:gd name="T108" fmla="*/ 783 w 792"/>
              <a:gd name="T109" fmla="*/ 440 h 731"/>
              <a:gd name="T110" fmla="*/ 792 w 792"/>
              <a:gd name="T111" fmla="*/ 407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92" h="731">
                <a:moveTo>
                  <a:pt x="792" y="407"/>
                </a:moveTo>
                <a:lnTo>
                  <a:pt x="792" y="407"/>
                </a:lnTo>
                <a:lnTo>
                  <a:pt x="766" y="386"/>
                </a:lnTo>
                <a:lnTo>
                  <a:pt x="743" y="361"/>
                </a:lnTo>
                <a:lnTo>
                  <a:pt x="722" y="330"/>
                </a:lnTo>
                <a:lnTo>
                  <a:pt x="704" y="300"/>
                </a:lnTo>
                <a:lnTo>
                  <a:pt x="685" y="265"/>
                </a:lnTo>
                <a:lnTo>
                  <a:pt x="669" y="228"/>
                </a:lnTo>
                <a:lnTo>
                  <a:pt x="655" y="188"/>
                </a:lnTo>
                <a:lnTo>
                  <a:pt x="641" y="149"/>
                </a:lnTo>
                <a:lnTo>
                  <a:pt x="641" y="149"/>
                </a:lnTo>
                <a:lnTo>
                  <a:pt x="629" y="146"/>
                </a:lnTo>
                <a:lnTo>
                  <a:pt x="617" y="144"/>
                </a:lnTo>
                <a:lnTo>
                  <a:pt x="606" y="139"/>
                </a:lnTo>
                <a:lnTo>
                  <a:pt x="596" y="132"/>
                </a:lnTo>
                <a:lnTo>
                  <a:pt x="590" y="123"/>
                </a:lnTo>
                <a:lnTo>
                  <a:pt x="583" y="114"/>
                </a:lnTo>
                <a:lnTo>
                  <a:pt x="578" y="102"/>
                </a:lnTo>
                <a:lnTo>
                  <a:pt x="578" y="88"/>
                </a:lnTo>
                <a:lnTo>
                  <a:pt x="578" y="42"/>
                </a:lnTo>
                <a:lnTo>
                  <a:pt x="578" y="42"/>
                </a:lnTo>
                <a:lnTo>
                  <a:pt x="562" y="44"/>
                </a:lnTo>
                <a:lnTo>
                  <a:pt x="548" y="46"/>
                </a:lnTo>
                <a:lnTo>
                  <a:pt x="531" y="49"/>
                </a:lnTo>
                <a:lnTo>
                  <a:pt x="513" y="51"/>
                </a:lnTo>
                <a:lnTo>
                  <a:pt x="508" y="51"/>
                </a:lnTo>
                <a:lnTo>
                  <a:pt x="508" y="51"/>
                </a:lnTo>
                <a:lnTo>
                  <a:pt x="494" y="51"/>
                </a:lnTo>
                <a:lnTo>
                  <a:pt x="494" y="51"/>
                </a:lnTo>
                <a:lnTo>
                  <a:pt x="478" y="51"/>
                </a:lnTo>
                <a:lnTo>
                  <a:pt x="478" y="51"/>
                </a:lnTo>
                <a:lnTo>
                  <a:pt x="459" y="49"/>
                </a:lnTo>
                <a:lnTo>
                  <a:pt x="436" y="46"/>
                </a:lnTo>
                <a:lnTo>
                  <a:pt x="396" y="35"/>
                </a:lnTo>
                <a:lnTo>
                  <a:pt x="396" y="35"/>
                </a:lnTo>
                <a:lnTo>
                  <a:pt x="396" y="35"/>
                </a:lnTo>
                <a:lnTo>
                  <a:pt x="382" y="28"/>
                </a:lnTo>
                <a:lnTo>
                  <a:pt x="378" y="25"/>
                </a:lnTo>
                <a:lnTo>
                  <a:pt x="378" y="25"/>
                </a:lnTo>
                <a:lnTo>
                  <a:pt x="373" y="25"/>
                </a:lnTo>
                <a:lnTo>
                  <a:pt x="371" y="23"/>
                </a:lnTo>
                <a:lnTo>
                  <a:pt x="368" y="18"/>
                </a:lnTo>
                <a:lnTo>
                  <a:pt x="359" y="18"/>
                </a:lnTo>
                <a:lnTo>
                  <a:pt x="359" y="18"/>
                </a:lnTo>
                <a:lnTo>
                  <a:pt x="354" y="16"/>
                </a:lnTo>
                <a:lnTo>
                  <a:pt x="350" y="14"/>
                </a:lnTo>
                <a:lnTo>
                  <a:pt x="347" y="9"/>
                </a:lnTo>
                <a:lnTo>
                  <a:pt x="343" y="9"/>
                </a:lnTo>
                <a:lnTo>
                  <a:pt x="343" y="9"/>
                </a:lnTo>
                <a:lnTo>
                  <a:pt x="338" y="0"/>
                </a:lnTo>
                <a:lnTo>
                  <a:pt x="329" y="0"/>
                </a:lnTo>
                <a:lnTo>
                  <a:pt x="329" y="9"/>
                </a:lnTo>
                <a:lnTo>
                  <a:pt x="329" y="9"/>
                </a:lnTo>
                <a:lnTo>
                  <a:pt x="329" y="9"/>
                </a:lnTo>
                <a:lnTo>
                  <a:pt x="329" y="25"/>
                </a:lnTo>
                <a:lnTo>
                  <a:pt x="329" y="25"/>
                </a:lnTo>
                <a:lnTo>
                  <a:pt x="329" y="42"/>
                </a:lnTo>
                <a:lnTo>
                  <a:pt x="329" y="42"/>
                </a:lnTo>
                <a:lnTo>
                  <a:pt x="324" y="51"/>
                </a:lnTo>
                <a:lnTo>
                  <a:pt x="322" y="60"/>
                </a:lnTo>
                <a:lnTo>
                  <a:pt x="319" y="74"/>
                </a:lnTo>
                <a:lnTo>
                  <a:pt x="319" y="74"/>
                </a:lnTo>
                <a:lnTo>
                  <a:pt x="312" y="86"/>
                </a:lnTo>
                <a:lnTo>
                  <a:pt x="310" y="93"/>
                </a:lnTo>
                <a:lnTo>
                  <a:pt x="305" y="107"/>
                </a:lnTo>
                <a:lnTo>
                  <a:pt x="305" y="107"/>
                </a:lnTo>
                <a:lnTo>
                  <a:pt x="289" y="130"/>
                </a:lnTo>
                <a:lnTo>
                  <a:pt x="284" y="137"/>
                </a:lnTo>
                <a:lnTo>
                  <a:pt x="282" y="142"/>
                </a:lnTo>
                <a:lnTo>
                  <a:pt x="282" y="142"/>
                </a:lnTo>
                <a:lnTo>
                  <a:pt x="277" y="149"/>
                </a:lnTo>
                <a:lnTo>
                  <a:pt x="270" y="156"/>
                </a:lnTo>
                <a:lnTo>
                  <a:pt x="263" y="163"/>
                </a:lnTo>
                <a:lnTo>
                  <a:pt x="257" y="167"/>
                </a:lnTo>
                <a:lnTo>
                  <a:pt x="257" y="167"/>
                </a:lnTo>
                <a:lnTo>
                  <a:pt x="252" y="170"/>
                </a:lnTo>
                <a:lnTo>
                  <a:pt x="250" y="172"/>
                </a:lnTo>
                <a:lnTo>
                  <a:pt x="245" y="177"/>
                </a:lnTo>
                <a:lnTo>
                  <a:pt x="240" y="179"/>
                </a:lnTo>
                <a:lnTo>
                  <a:pt x="240" y="179"/>
                </a:lnTo>
                <a:lnTo>
                  <a:pt x="233" y="181"/>
                </a:lnTo>
                <a:lnTo>
                  <a:pt x="226" y="193"/>
                </a:lnTo>
                <a:lnTo>
                  <a:pt x="226" y="193"/>
                </a:lnTo>
                <a:lnTo>
                  <a:pt x="194" y="212"/>
                </a:lnTo>
                <a:lnTo>
                  <a:pt x="156" y="226"/>
                </a:lnTo>
                <a:lnTo>
                  <a:pt x="140" y="230"/>
                </a:lnTo>
                <a:lnTo>
                  <a:pt x="121" y="235"/>
                </a:lnTo>
                <a:lnTo>
                  <a:pt x="103" y="237"/>
                </a:lnTo>
                <a:lnTo>
                  <a:pt x="84" y="237"/>
                </a:lnTo>
                <a:lnTo>
                  <a:pt x="84" y="237"/>
                </a:lnTo>
                <a:lnTo>
                  <a:pt x="56" y="237"/>
                </a:lnTo>
                <a:lnTo>
                  <a:pt x="56" y="237"/>
                </a:lnTo>
                <a:lnTo>
                  <a:pt x="31" y="270"/>
                </a:lnTo>
                <a:lnTo>
                  <a:pt x="17" y="282"/>
                </a:lnTo>
                <a:lnTo>
                  <a:pt x="0" y="293"/>
                </a:lnTo>
                <a:lnTo>
                  <a:pt x="0" y="300"/>
                </a:lnTo>
                <a:lnTo>
                  <a:pt x="5" y="293"/>
                </a:lnTo>
                <a:lnTo>
                  <a:pt x="5" y="319"/>
                </a:lnTo>
                <a:lnTo>
                  <a:pt x="5" y="319"/>
                </a:lnTo>
                <a:lnTo>
                  <a:pt x="12" y="354"/>
                </a:lnTo>
                <a:lnTo>
                  <a:pt x="12" y="370"/>
                </a:lnTo>
                <a:lnTo>
                  <a:pt x="12" y="370"/>
                </a:lnTo>
                <a:lnTo>
                  <a:pt x="14" y="398"/>
                </a:lnTo>
                <a:lnTo>
                  <a:pt x="21" y="424"/>
                </a:lnTo>
                <a:lnTo>
                  <a:pt x="31" y="449"/>
                </a:lnTo>
                <a:lnTo>
                  <a:pt x="45" y="472"/>
                </a:lnTo>
                <a:lnTo>
                  <a:pt x="45" y="472"/>
                </a:lnTo>
                <a:lnTo>
                  <a:pt x="45" y="479"/>
                </a:lnTo>
                <a:lnTo>
                  <a:pt x="49" y="482"/>
                </a:lnTo>
                <a:lnTo>
                  <a:pt x="54" y="486"/>
                </a:lnTo>
                <a:lnTo>
                  <a:pt x="56" y="489"/>
                </a:lnTo>
                <a:lnTo>
                  <a:pt x="56" y="489"/>
                </a:lnTo>
                <a:lnTo>
                  <a:pt x="75" y="505"/>
                </a:lnTo>
                <a:lnTo>
                  <a:pt x="75" y="505"/>
                </a:lnTo>
                <a:lnTo>
                  <a:pt x="89" y="517"/>
                </a:lnTo>
                <a:lnTo>
                  <a:pt x="105" y="528"/>
                </a:lnTo>
                <a:lnTo>
                  <a:pt x="124" y="538"/>
                </a:lnTo>
                <a:lnTo>
                  <a:pt x="142" y="547"/>
                </a:lnTo>
                <a:lnTo>
                  <a:pt x="163" y="554"/>
                </a:lnTo>
                <a:lnTo>
                  <a:pt x="184" y="559"/>
                </a:lnTo>
                <a:lnTo>
                  <a:pt x="205" y="563"/>
                </a:lnTo>
                <a:lnTo>
                  <a:pt x="226" y="563"/>
                </a:lnTo>
                <a:lnTo>
                  <a:pt x="226" y="563"/>
                </a:lnTo>
                <a:lnTo>
                  <a:pt x="243" y="566"/>
                </a:lnTo>
                <a:lnTo>
                  <a:pt x="257" y="568"/>
                </a:lnTo>
                <a:lnTo>
                  <a:pt x="273" y="570"/>
                </a:lnTo>
                <a:lnTo>
                  <a:pt x="289" y="575"/>
                </a:lnTo>
                <a:lnTo>
                  <a:pt x="319" y="591"/>
                </a:lnTo>
                <a:lnTo>
                  <a:pt x="347" y="610"/>
                </a:lnTo>
                <a:lnTo>
                  <a:pt x="375" y="635"/>
                </a:lnTo>
                <a:lnTo>
                  <a:pt x="399" y="663"/>
                </a:lnTo>
                <a:lnTo>
                  <a:pt x="420" y="696"/>
                </a:lnTo>
                <a:lnTo>
                  <a:pt x="438" y="731"/>
                </a:lnTo>
                <a:lnTo>
                  <a:pt x="438" y="731"/>
                </a:lnTo>
                <a:lnTo>
                  <a:pt x="466" y="710"/>
                </a:lnTo>
                <a:lnTo>
                  <a:pt x="496" y="694"/>
                </a:lnTo>
                <a:lnTo>
                  <a:pt x="513" y="684"/>
                </a:lnTo>
                <a:lnTo>
                  <a:pt x="531" y="680"/>
                </a:lnTo>
                <a:lnTo>
                  <a:pt x="548" y="677"/>
                </a:lnTo>
                <a:lnTo>
                  <a:pt x="564" y="675"/>
                </a:lnTo>
                <a:lnTo>
                  <a:pt x="564" y="675"/>
                </a:lnTo>
                <a:lnTo>
                  <a:pt x="585" y="675"/>
                </a:lnTo>
                <a:lnTo>
                  <a:pt x="606" y="670"/>
                </a:lnTo>
                <a:lnTo>
                  <a:pt x="627" y="666"/>
                </a:lnTo>
                <a:lnTo>
                  <a:pt x="645" y="661"/>
                </a:lnTo>
                <a:lnTo>
                  <a:pt x="664" y="654"/>
                </a:lnTo>
                <a:lnTo>
                  <a:pt x="683" y="645"/>
                </a:lnTo>
                <a:lnTo>
                  <a:pt x="699" y="633"/>
                </a:lnTo>
                <a:lnTo>
                  <a:pt x="713" y="621"/>
                </a:lnTo>
                <a:lnTo>
                  <a:pt x="727" y="607"/>
                </a:lnTo>
                <a:lnTo>
                  <a:pt x="739" y="594"/>
                </a:lnTo>
                <a:lnTo>
                  <a:pt x="748" y="580"/>
                </a:lnTo>
                <a:lnTo>
                  <a:pt x="757" y="563"/>
                </a:lnTo>
                <a:lnTo>
                  <a:pt x="764" y="545"/>
                </a:lnTo>
                <a:lnTo>
                  <a:pt x="769" y="528"/>
                </a:lnTo>
                <a:lnTo>
                  <a:pt x="773" y="510"/>
                </a:lnTo>
                <a:lnTo>
                  <a:pt x="773" y="489"/>
                </a:lnTo>
                <a:lnTo>
                  <a:pt x="773" y="484"/>
                </a:lnTo>
                <a:lnTo>
                  <a:pt x="773" y="484"/>
                </a:lnTo>
                <a:lnTo>
                  <a:pt x="773" y="463"/>
                </a:lnTo>
                <a:lnTo>
                  <a:pt x="773" y="463"/>
                </a:lnTo>
                <a:lnTo>
                  <a:pt x="778" y="458"/>
                </a:lnTo>
                <a:lnTo>
                  <a:pt x="780" y="451"/>
                </a:lnTo>
                <a:lnTo>
                  <a:pt x="783" y="444"/>
                </a:lnTo>
                <a:lnTo>
                  <a:pt x="783" y="440"/>
                </a:lnTo>
                <a:lnTo>
                  <a:pt x="792" y="407"/>
                </a:lnTo>
                <a:lnTo>
                  <a:pt x="792" y="407"/>
                </a:lnTo>
                <a:lnTo>
                  <a:pt x="792" y="407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443663" y="4991100"/>
            <a:ext cx="632222" cy="1042988"/>
          </a:xfrm>
          <a:custGeom>
            <a:avLst/>
            <a:gdLst>
              <a:gd name="T0" fmla="*/ 475 w 531"/>
              <a:gd name="T1" fmla="*/ 126 h 657"/>
              <a:gd name="T2" fmla="*/ 442 w 531"/>
              <a:gd name="T3" fmla="*/ 89 h 657"/>
              <a:gd name="T4" fmla="*/ 405 w 531"/>
              <a:gd name="T5" fmla="*/ 58 h 657"/>
              <a:gd name="T6" fmla="*/ 365 w 531"/>
              <a:gd name="T7" fmla="*/ 40 h 657"/>
              <a:gd name="T8" fmla="*/ 324 w 531"/>
              <a:gd name="T9" fmla="*/ 35 h 657"/>
              <a:gd name="T10" fmla="*/ 293 w 531"/>
              <a:gd name="T11" fmla="*/ 33 h 657"/>
              <a:gd name="T12" fmla="*/ 237 w 531"/>
              <a:gd name="T13" fmla="*/ 16 h 657"/>
              <a:gd name="T14" fmla="*/ 212 w 531"/>
              <a:gd name="T15" fmla="*/ 0 h 657"/>
              <a:gd name="T16" fmla="*/ 202 w 531"/>
              <a:gd name="T17" fmla="*/ 93 h 657"/>
              <a:gd name="T18" fmla="*/ 200 w 531"/>
              <a:gd name="T19" fmla="*/ 110 h 657"/>
              <a:gd name="T20" fmla="*/ 184 w 531"/>
              <a:gd name="T21" fmla="*/ 135 h 657"/>
              <a:gd name="T22" fmla="*/ 170 w 531"/>
              <a:gd name="T23" fmla="*/ 145 h 657"/>
              <a:gd name="T24" fmla="*/ 165 w 531"/>
              <a:gd name="T25" fmla="*/ 149 h 657"/>
              <a:gd name="T26" fmla="*/ 149 w 531"/>
              <a:gd name="T27" fmla="*/ 152 h 657"/>
              <a:gd name="T28" fmla="*/ 137 w 531"/>
              <a:gd name="T29" fmla="*/ 152 h 657"/>
              <a:gd name="T30" fmla="*/ 126 w 531"/>
              <a:gd name="T31" fmla="*/ 193 h 657"/>
              <a:gd name="T32" fmla="*/ 98 w 531"/>
              <a:gd name="T33" fmla="*/ 268 h 657"/>
              <a:gd name="T34" fmla="*/ 60 w 531"/>
              <a:gd name="T35" fmla="*/ 335 h 657"/>
              <a:gd name="T36" fmla="*/ 21 w 531"/>
              <a:gd name="T37" fmla="*/ 391 h 657"/>
              <a:gd name="T38" fmla="*/ 0 w 531"/>
              <a:gd name="T39" fmla="*/ 419 h 657"/>
              <a:gd name="T40" fmla="*/ 2 w 531"/>
              <a:gd name="T41" fmla="*/ 433 h 657"/>
              <a:gd name="T42" fmla="*/ 2 w 531"/>
              <a:gd name="T43" fmla="*/ 454 h 657"/>
              <a:gd name="T44" fmla="*/ 12 w 531"/>
              <a:gd name="T45" fmla="*/ 489 h 657"/>
              <a:gd name="T46" fmla="*/ 14 w 531"/>
              <a:gd name="T47" fmla="*/ 517 h 657"/>
              <a:gd name="T48" fmla="*/ 28 w 531"/>
              <a:gd name="T49" fmla="*/ 571 h 657"/>
              <a:gd name="T50" fmla="*/ 58 w 531"/>
              <a:gd name="T51" fmla="*/ 615 h 657"/>
              <a:gd name="T52" fmla="*/ 98 w 531"/>
              <a:gd name="T53" fmla="*/ 647 h 657"/>
              <a:gd name="T54" fmla="*/ 121 w 531"/>
              <a:gd name="T55" fmla="*/ 657 h 657"/>
              <a:gd name="T56" fmla="*/ 161 w 531"/>
              <a:gd name="T57" fmla="*/ 582 h 657"/>
              <a:gd name="T58" fmla="*/ 212 w 531"/>
              <a:gd name="T59" fmla="*/ 522 h 657"/>
              <a:gd name="T60" fmla="*/ 240 w 531"/>
              <a:gd name="T61" fmla="*/ 501 h 657"/>
              <a:gd name="T62" fmla="*/ 272 w 531"/>
              <a:gd name="T63" fmla="*/ 484 h 657"/>
              <a:gd name="T64" fmla="*/ 305 w 531"/>
              <a:gd name="T65" fmla="*/ 473 h 657"/>
              <a:gd name="T66" fmla="*/ 340 w 531"/>
              <a:gd name="T67" fmla="*/ 470 h 657"/>
              <a:gd name="T68" fmla="*/ 361 w 531"/>
              <a:gd name="T69" fmla="*/ 468 h 657"/>
              <a:gd name="T70" fmla="*/ 405 w 531"/>
              <a:gd name="T71" fmla="*/ 461 h 657"/>
              <a:gd name="T72" fmla="*/ 447 w 531"/>
              <a:gd name="T73" fmla="*/ 445 h 657"/>
              <a:gd name="T74" fmla="*/ 487 w 531"/>
              <a:gd name="T75" fmla="*/ 422 h 657"/>
              <a:gd name="T76" fmla="*/ 508 w 531"/>
              <a:gd name="T77" fmla="*/ 396 h 657"/>
              <a:gd name="T78" fmla="*/ 510 w 531"/>
              <a:gd name="T79" fmla="*/ 391 h 657"/>
              <a:gd name="T80" fmla="*/ 515 w 531"/>
              <a:gd name="T81" fmla="*/ 387 h 657"/>
              <a:gd name="T82" fmla="*/ 515 w 531"/>
              <a:gd name="T83" fmla="*/ 380 h 657"/>
              <a:gd name="T84" fmla="*/ 524 w 531"/>
              <a:gd name="T85" fmla="*/ 375 h 657"/>
              <a:gd name="T86" fmla="*/ 531 w 531"/>
              <a:gd name="T87" fmla="*/ 354 h 657"/>
              <a:gd name="T88" fmla="*/ 531 w 531"/>
              <a:gd name="T89" fmla="*/ 345 h 657"/>
              <a:gd name="T90" fmla="*/ 528 w 531"/>
              <a:gd name="T91" fmla="*/ 284 h 657"/>
              <a:gd name="T92" fmla="*/ 515 w 531"/>
              <a:gd name="T93" fmla="*/ 228 h 657"/>
              <a:gd name="T94" fmla="*/ 498 w 531"/>
              <a:gd name="T95" fmla="*/ 175 h 657"/>
              <a:gd name="T96" fmla="*/ 475 w 531"/>
              <a:gd name="T97" fmla="*/ 1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1" h="657">
                <a:moveTo>
                  <a:pt x="475" y="126"/>
                </a:moveTo>
                <a:lnTo>
                  <a:pt x="475" y="126"/>
                </a:lnTo>
                <a:lnTo>
                  <a:pt x="459" y="105"/>
                </a:lnTo>
                <a:lnTo>
                  <a:pt x="442" y="89"/>
                </a:lnTo>
                <a:lnTo>
                  <a:pt x="424" y="72"/>
                </a:lnTo>
                <a:lnTo>
                  <a:pt x="405" y="58"/>
                </a:lnTo>
                <a:lnTo>
                  <a:pt x="386" y="49"/>
                </a:lnTo>
                <a:lnTo>
                  <a:pt x="365" y="40"/>
                </a:lnTo>
                <a:lnTo>
                  <a:pt x="345" y="35"/>
                </a:lnTo>
                <a:lnTo>
                  <a:pt x="324" y="35"/>
                </a:lnTo>
                <a:lnTo>
                  <a:pt x="324" y="35"/>
                </a:lnTo>
                <a:lnTo>
                  <a:pt x="293" y="33"/>
                </a:lnTo>
                <a:lnTo>
                  <a:pt x="265" y="26"/>
                </a:lnTo>
                <a:lnTo>
                  <a:pt x="237" y="16"/>
                </a:lnTo>
                <a:lnTo>
                  <a:pt x="212" y="0"/>
                </a:lnTo>
                <a:lnTo>
                  <a:pt x="212" y="0"/>
                </a:lnTo>
                <a:lnTo>
                  <a:pt x="202" y="0"/>
                </a:lnTo>
                <a:lnTo>
                  <a:pt x="202" y="93"/>
                </a:lnTo>
                <a:lnTo>
                  <a:pt x="202" y="93"/>
                </a:lnTo>
                <a:lnTo>
                  <a:pt x="200" y="110"/>
                </a:lnTo>
                <a:lnTo>
                  <a:pt x="193" y="124"/>
                </a:lnTo>
                <a:lnTo>
                  <a:pt x="184" y="135"/>
                </a:lnTo>
                <a:lnTo>
                  <a:pt x="170" y="145"/>
                </a:lnTo>
                <a:lnTo>
                  <a:pt x="170" y="145"/>
                </a:lnTo>
                <a:lnTo>
                  <a:pt x="170" y="147"/>
                </a:lnTo>
                <a:lnTo>
                  <a:pt x="165" y="149"/>
                </a:lnTo>
                <a:lnTo>
                  <a:pt x="154" y="152"/>
                </a:lnTo>
                <a:lnTo>
                  <a:pt x="149" y="152"/>
                </a:lnTo>
                <a:lnTo>
                  <a:pt x="137" y="152"/>
                </a:lnTo>
                <a:lnTo>
                  <a:pt x="137" y="152"/>
                </a:lnTo>
                <a:lnTo>
                  <a:pt x="137" y="152"/>
                </a:lnTo>
                <a:lnTo>
                  <a:pt x="126" y="193"/>
                </a:lnTo>
                <a:lnTo>
                  <a:pt x="112" y="231"/>
                </a:lnTo>
                <a:lnTo>
                  <a:pt x="98" y="268"/>
                </a:lnTo>
                <a:lnTo>
                  <a:pt x="79" y="303"/>
                </a:lnTo>
                <a:lnTo>
                  <a:pt x="60" y="335"/>
                </a:lnTo>
                <a:lnTo>
                  <a:pt x="42" y="363"/>
                </a:lnTo>
                <a:lnTo>
                  <a:pt x="21" y="391"/>
                </a:lnTo>
                <a:lnTo>
                  <a:pt x="0" y="415"/>
                </a:lnTo>
                <a:lnTo>
                  <a:pt x="0" y="419"/>
                </a:lnTo>
                <a:lnTo>
                  <a:pt x="0" y="419"/>
                </a:lnTo>
                <a:lnTo>
                  <a:pt x="2" y="433"/>
                </a:lnTo>
                <a:lnTo>
                  <a:pt x="2" y="433"/>
                </a:lnTo>
                <a:lnTo>
                  <a:pt x="2" y="454"/>
                </a:lnTo>
                <a:lnTo>
                  <a:pt x="7" y="470"/>
                </a:lnTo>
                <a:lnTo>
                  <a:pt x="12" y="489"/>
                </a:lnTo>
                <a:lnTo>
                  <a:pt x="12" y="489"/>
                </a:lnTo>
                <a:lnTo>
                  <a:pt x="14" y="517"/>
                </a:lnTo>
                <a:lnTo>
                  <a:pt x="18" y="545"/>
                </a:lnTo>
                <a:lnTo>
                  <a:pt x="28" y="571"/>
                </a:lnTo>
                <a:lnTo>
                  <a:pt x="42" y="594"/>
                </a:lnTo>
                <a:lnTo>
                  <a:pt x="58" y="615"/>
                </a:lnTo>
                <a:lnTo>
                  <a:pt x="77" y="631"/>
                </a:lnTo>
                <a:lnTo>
                  <a:pt x="98" y="647"/>
                </a:lnTo>
                <a:lnTo>
                  <a:pt x="121" y="657"/>
                </a:lnTo>
                <a:lnTo>
                  <a:pt x="121" y="657"/>
                </a:lnTo>
                <a:lnTo>
                  <a:pt x="140" y="617"/>
                </a:lnTo>
                <a:lnTo>
                  <a:pt x="161" y="582"/>
                </a:lnTo>
                <a:lnTo>
                  <a:pt x="184" y="550"/>
                </a:lnTo>
                <a:lnTo>
                  <a:pt x="212" y="522"/>
                </a:lnTo>
                <a:lnTo>
                  <a:pt x="226" y="510"/>
                </a:lnTo>
                <a:lnTo>
                  <a:pt x="240" y="501"/>
                </a:lnTo>
                <a:lnTo>
                  <a:pt x="256" y="491"/>
                </a:lnTo>
                <a:lnTo>
                  <a:pt x="272" y="484"/>
                </a:lnTo>
                <a:lnTo>
                  <a:pt x="289" y="477"/>
                </a:lnTo>
                <a:lnTo>
                  <a:pt x="305" y="473"/>
                </a:lnTo>
                <a:lnTo>
                  <a:pt x="321" y="470"/>
                </a:lnTo>
                <a:lnTo>
                  <a:pt x="340" y="470"/>
                </a:lnTo>
                <a:lnTo>
                  <a:pt x="340" y="470"/>
                </a:lnTo>
                <a:lnTo>
                  <a:pt x="361" y="468"/>
                </a:lnTo>
                <a:lnTo>
                  <a:pt x="384" y="466"/>
                </a:lnTo>
                <a:lnTo>
                  <a:pt x="405" y="461"/>
                </a:lnTo>
                <a:lnTo>
                  <a:pt x="426" y="454"/>
                </a:lnTo>
                <a:lnTo>
                  <a:pt x="447" y="445"/>
                </a:lnTo>
                <a:lnTo>
                  <a:pt x="468" y="433"/>
                </a:lnTo>
                <a:lnTo>
                  <a:pt x="487" y="422"/>
                </a:lnTo>
                <a:lnTo>
                  <a:pt x="505" y="408"/>
                </a:lnTo>
                <a:lnTo>
                  <a:pt x="508" y="396"/>
                </a:lnTo>
                <a:lnTo>
                  <a:pt x="508" y="396"/>
                </a:lnTo>
                <a:lnTo>
                  <a:pt x="510" y="391"/>
                </a:lnTo>
                <a:lnTo>
                  <a:pt x="512" y="389"/>
                </a:lnTo>
                <a:lnTo>
                  <a:pt x="515" y="387"/>
                </a:lnTo>
                <a:lnTo>
                  <a:pt x="515" y="380"/>
                </a:lnTo>
                <a:lnTo>
                  <a:pt x="515" y="380"/>
                </a:lnTo>
                <a:lnTo>
                  <a:pt x="519" y="377"/>
                </a:lnTo>
                <a:lnTo>
                  <a:pt x="524" y="375"/>
                </a:lnTo>
                <a:lnTo>
                  <a:pt x="528" y="366"/>
                </a:lnTo>
                <a:lnTo>
                  <a:pt x="531" y="354"/>
                </a:lnTo>
                <a:lnTo>
                  <a:pt x="531" y="345"/>
                </a:lnTo>
                <a:lnTo>
                  <a:pt x="531" y="345"/>
                </a:lnTo>
                <a:lnTo>
                  <a:pt x="531" y="314"/>
                </a:lnTo>
                <a:lnTo>
                  <a:pt x="528" y="284"/>
                </a:lnTo>
                <a:lnTo>
                  <a:pt x="521" y="256"/>
                </a:lnTo>
                <a:lnTo>
                  <a:pt x="515" y="228"/>
                </a:lnTo>
                <a:lnTo>
                  <a:pt x="508" y="200"/>
                </a:lnTo>
                <a:lnTo>
                  <a:pt x="498" y="175"/>
                </a:lnTo>
                <a:lnTo>
                  <a:pt x="487" y="149"/>
                </a:lnTo>
                <a:lnTo>
                  <a:pt x="475" y="126"/>
                </a:lnTo>
                <a:lnTo>
                  <a:pt x="475" y="126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891213" y="3324226"/>
            <a:ext cx="888206" cy="1135063"/>
          </a:xfrm>
          <a:custGeom>
            <a:avLst/>
            <a:gdLst>
              <a:gd name="T0" fmla="*/ 708 w 746"/>
              <a:gd name="T1" fmla="*/ 487 h 715"/>
              <a:gd name="T2" fmla="*/ 741 w 746"/>
              <a:gd name="T3" fmla="*/ 480 h 715"/>
              <a:gd name="T4" fmla="*/ 746 w 746"/>
              <a:gd name="T5" fmla="*/ 293 h 715"/>
              <a:gd name="T6" fmla="*/ 746 w 746"/>
              <a:gd name="T7" fmla="*/ 245 h 715"/>
              <a:gd name="T8" fmla="*/ 720 w 746"/>
              <a:gd name="T9" fmla="*/ 226 h 715"/>
              <a:gd name="T10" fmla="*/ 685 w 746"/>
              <a:gd name="T11" fmla="*/ 224 h 715"/>
              <a:gd name="T12" fmla="*/ 676 w 746"/>
              <a:gd name="T13" fmla="*/ 182 h 715"/>
              <a:gd name="T14" fmla="*/ 601 w 746"/>
              <a:gd name="T15" fmla="*/ 163 h 715"/>
              <a:gd name="T16" fmla="*/ 569 w 746"/>
              <a:gd name="T17" fmla="*/ 163 h 715"/>
              <a:gd name="T18" fmla="*/ 559 w 746"/>
              <a:gd name="T19" fmla="*/ 151 h 715"/>
              <a:gd name="T20" fmla="*/ 485 w 746"/>
              <a:gd name="T21" fmla="*/ 126 h 715"/>
              <a:gd name="T22" fmla="*/ 452 w 746"/>
              <a:gd name="T23" fmla="*/ 105 h 715"/>
              <a:gd name="T24" fmla="*/ 443 w 746"/>
              <a:gd name="T25" fmla="*/ 98 h 715"/>
              <a:gd name="T26" fmla="*/ 424 w 746"/>
              <a:gd name="T27" fmla="*/ 91 h 715"/>
              <a:gd name="T28" fmla="*/ 415 w 746"/>
              <a:gd name="T29" fmla="*/ 82 h 715"/>
              <a:gd name="T30" fmla="*/ 408 w 746"/>
              <a:gd name="T31" fmla="*/ 75 h 715"/>
              <a:gd name="T32" fmla="*/ 394 w 746"/>
              <a:gd name="T33" fmla="*/ 65 h 715"/>
              <a:gd name="T34" fmla="*/ 364 w 746"/>
              <a:gd name="T35" fmla="*/ 40 h 715"/>
              <a:gd name="T36" fmla="*/ 319 w 746"/>
              <a:gd name="T37" fmla="*/ 9 h 715"/>
              <a:gd name="T38" fmla="*/ 289 w 746"/>
              <a:gd name="T39" fmla="*/ 35 h 715"/>
              <a:gd name="T40" fmla="*/ 261 w 746"/>
              <a:gd name="T41" fmla="*/ 42 h 715"/>
              <a:gd name="T42" fmla="*/ 247 w 746"/>
              <a:gd name="T43" fmla="*/ 51 h 715"/>
              <a:gd name="T44" fmla="*/ 238 w 746"/>
              <a:gd name="T45" fmla="*/ 51 h 715"/>
              <a:gd name="T46" fmla="*/ 219 w 746"/>
              <a:gd name="T47" fmla="*/ 65 h 715"/>
              <a:gd name="T48" fmla="*/ 203 w 746"/>
              <a:gd name="T49" fmla="*/ 79 h 715"/>
              <a:gd name="T50" fmla="*/ 175 w 746"/>
              <a:gd name="T51" fmla="*/ 91 h 715"/>
              <a:gd name="T52" fmla="*/ 149 w 746"/>
              <a:gd name="T53" fmla="*/ 123 h 715"/>
              <a:gd name="T54" fmla="*/ 77 w 746"/>
              <a:gd name="T55" fmla="*/ 226 h 715"/>
              <a:gd name="T56" fmla="*/ 17 w 746"/>
              <a:gd name="T57" fmla="*/ 340 h 715"/>
              <a:gd name="T58" fmla="*/ 17 w 746"/>
              <a:gd name="T59" fmla="*/ 240 h 715"/>
              <a:gd name="T60" fmla="*/ 0 w 746"/>
              <a:gd name="T61" fmla="*/ 252 h 715"/>
              <a:gd name="T62" fmla="*/ 0 w 746"/>
              <a:gd name="T63" fmla="*/ 303 h 715"/>
              <a:gd name="T64" fmla="*/ 3 w 746"/>
              <a:gd name="T65" fmla="*/ 475 h 715"/>
              <a:gd name="T66" fmla="*/ 28 w 746"/>
              <a:gd name="T67" fmla="*/ 487 h 715"/>
              <a:gd name="T68" fmla="*/ 61 w 746"/>
              <a:gd name="T69" fmla="*/ 503 h 715"/>
              <a:gd name="T70" fmla="*/ 77 w 746"/>
              <a:gd name="T71" fmla="*/ 550 h 715"/>
              <a:gd name="T72" fmla="*/ 89 w 746"/>
              <a:gd name="T73" fmla="*/ 568 h 715"/>
              <a:gd name="T74" fmla="*/ 108 w 746"/>
              <a:gd name="T75" fmla="*/ 557 h 715"/>
              <a:gd name="T76" fmla="*/ 238 w 746"/>
              <a:gd name="T77" fmla="*/ 524 h 715"/>
              <a:gd name="T78" fmla="*/ 292 w 746"/>
              <a:gd name="T79" fmla="*/ 524 h 715"/>
              <a:gd name="T80" fmla="*/ 347 w 746"/>
              <a:gd name="T81" fmla="*/ 536 h 715"/>
              <a:gd name="T82" fmla="*/ 385 w 746"/>
              <a:gd name="T83" fmla="*/ 545 h 715"/>
              <a:gd name="T84" fmla="*/ 443 w 746"/>
              <a:gd name="T85" fmla="*/ 559 h 715"/>
              <a:gd name="T86" fmla="*/ 508 w 746"/>
              <a:gd name="T87" fmla="*/ 603 h 715"/>
              <a:gd name="T88" fmla="*/ 559 w 746"/>
              <a:gd name="T89" fmla="*/ 671 h 715"/>
              <a:gd name="T90" fmla="*/ 604 w 746"/>
              <a:gd name="T91" fmla="*/ 694 h 715"/>
              <a:gd name="T92" fmla="*/ 657 w 746"/>
              <a:gd name="T93" fmla="*/ 591 h 715"/>
              <a:gd name="T94" fmla="*/ 685 w 746"/>
              <a:gd name="T95" fmla="*/ 503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46" h="715">
                <a:moveTo>
                  <a:pt x="685" y="503"/>
                </a:moveTo>
                <a:lnTo>
                  <a:pt x="694" y="480"/>
                </a:lnTo>
                <a:lnTo>
                  <a:pt x="708" y="487"/>
                </a:lnTo>
                <a:lnTo>
                  <a:pt x="708" y="487"/>
                </a:lnTo>
                <a:lnTo>
                  <a:pt x="720" y="487"/>
                </a:lnTo>
                <a:lnTo>
                  <a:pt x="720" y="487"/>
                </a:lnTo>
                <a:lnTo>
                  <a:pt x="732" y="484"/>
                </a:lnTo>
                <a:lnTo>
                  <a:pt x="741" y="480"/>
                </a:lnTo>
                <a:lnTo>
                  <a:pt x="746" y="475"/>
                </a:lnTo>
                <a:lnTo>
                  <a:pt x="746" y="466"/>
                </a:lnTo>
                <a:lnTo>
                  <a:pt x="746" y="303"/>
                </a:lnTo>
                <a:lnTo>
                  <a:pt x="746" y="293"/>
                </a:lnTo>
                <a:lnTo>
                  <a:pt x="746" y="277"/>
                </a:lnTo>
                <a:lnTo>
                  <a:pt x="746" y="254"/>
                </a:lnTo>
                <a:lnTo>
                  <a:pt x="746" y="254"/>
                </a:lnTo>
                <a:lnTo>
                  <a:pt x="746" y="245"/>
                </a:lnTo>
                <a:lnTo>
                  <a:pt x="741" y="235"/>
                </a:lnTo>
                <a:lnTo>
                  <a:pt x="732" y="228"/>
                </a:lnTo>
                <a:lnTo>
                  <a:pt x="720" y="226"/>
                </a:lnTo>
                <a:lnTo>
                  <a:pt x="720" y="226"/>
                </a:lnTo>
                <a:lnTo>
                  <a:pt x="708" y="226"/>
                </a:lnTo>
                <a:lnTo>
                  <a:pt x="694" y="240"/>
                </a:lnTo>
                <a:lnTo>
                  <a:pt x="685" y="224"/>
                </a:lnTo>
                <a:lnTo>
                  <a:pt x="685" y="224"/>
                </a:lnTo>
                <a:lnTo>
                  <a:pt x="683" y="210"/>
                </a:lnTo>
                <a:lnTo>
                  <a:pt x="680" y="200"/>
                </a:lnTo>
                <a:lnTo>
                  <a:pt x="676" y="191"/>
                </a:lnTo>
                <a:lnTo>
                  <a:pt x="676" y="182"/>
                </a:lnTo>
                <a:lnTo>
                  <a:pt x="676" y="182"/>
                </a:lnTo>
                <a:lnTo>
                  <a:pt x="657" y="179"/>
                </a:lnTo>
                <a:lnTo>
                  <a:pt x="641" y="175"/>
                </a:lnTo>
                <a:lnTo>
                  <a:pt x="601" y="163"/>
                </a:lnTo>
                <a:lnTo>
                  <a:pt x="601" y="163"/>
                </a:lnTo>
                <a:lnTo>
                  <a:pt x="573" y="163"/>
                </a:lnTo>
                <a:lnTo>
                  <a:pt x="573" y="163"/>
                </a:lnTo>
                <a:lnTo>
                  <a:pt x="569" y="163"/>
                </a:lnTo>
                <a:lnTo>
                  <a:pt x="566" y="158"/>
                </a:lnTo>
                <a:lnTo>
                  <a:pt x="562" y="154"/>
                </a:lnTo>
                <a:lnTo>
                  <a:pt x="559" y="151"/>
                </a:lnTo>
                <a:lnTo>
                  <a:pt x="559" y="151"/>
                </a:lnTo>
                <a:lnTo>
                  <a:pt x="545" y="151"/>
                </a:lnTo>
                <a:lnTo>
                  <a:pt x="531" y="147"/>
                </a:lnTo>
                <a:lnTo>
                  <a:pt x="508" y="140"/>
                </a:lnTo>
                <a:lnTo>
                  <a:pt x="485" y="126"/>
                </a:lnTo>
                <a:lnTo>
                  <a:pt x="466" y="114"/>
                </a:lnTo>
                <a:lnTo>
                  <a:pt x="466" y="114"/>
                </a:lnTo>
                <a:lnTo>
                  <a:pt x="462" y="112"/>
                </a:lnTo>
                <a:lnTo>
                  <a:pt x="452" y="105"/>
                </a:lnTo>
                <a:lnTo>
                  <a:pt x="452" y="105"/>
                </a:lnTo>
                <a:lnTo>
                  <a:pt x="452" y="105"/>
                </a:lnTo>
                <a:lnTo>
                  <a:pt x="445" y="103"/>
                </a:lnTo>
                <a:lnTo>
                  <a:pt x="443" y="98"/>
                </a:lnTo>
                <a:lnTo>
                  <a:pt x="443" y="91"/>
                </a:lnTo>
                <a:lnTo>
                  <a:pt x="443" y="91"/>
                </a:lnTo>
                <a:lnTo>
                  <a:pt x="424" y="91"/>
                </a:lnTo>
                <a:lnTo>
                  <a:pt x="424" y="91"/>
                </a:lnTo>
                <a:lnTo>
                  <a:pt x="424" y="84"/>
                </a:lnTo>
                <a:lnTo>
                  <a:pt x="424" y="84"/>
                </a:lnTo>
                <a:lnTo>
                  <a:pt x="420" y="84"/>
                </a:lnTo>
                <a:lnTo>
                  <a:pt x="415" y="82"/>
                </a:lnTo>
                <a:lnTo>
                  <a:pt x="415" y="79"/>
                </a:lnTo>
                <a:lnTo>
                  <a:pt x="415" y="79"/>
                </a:lnTo>
                <a:lnTo>
                  <a:pt x="410" y="77"/>
                </a:lnTo>
                <a:lnTo>
                  <a:pt x="408" y="75"/>
                </a:lnTo>
                <a:lnTo>
                  <a:pt x="406" y="72"/>
                </a:lnTo>
                <a:lnTo>
                  <a:pt x="401" y="72"/>
                </a:lnTo>
                <a:lnTo>
                  <a:pt x="401" y="72"/>
                </a:lnTo>
                <a:lnTo>
                  <a:pt x="394" y="65"/>
                </a:lnTo>
                <a:lnTo>
                  <a:pt x="389" y="58"/>
                </a:lnTo>
                <a:lnTo>
                  <a:pt x="385" y="51"/>
                </a:lnTo>
                <a:lnTo>
                  <a:pt x="385" y="51"/>
                </a:lnTo>
                <a:lnTo>
                  <a:pt x="364" y="40"/>
                </a:lnTo>
                <a:lnTo>
                  <a:pt x="350" y="23"/>
                </a:lnTo>
                <a:lnTo>
                  <a:pt x="329" y="0"/>
                </a:lnTo>
                <a:lnTo>
                  <a:pt x="329" y="0"/>
                </a:lnTo>
                <a:lnTo>
                  <a:pt x="319" y="9"/>
                </a:lnTo>
                <a:lnTo>
                  <a:pt x="310" y="21"/>
                </a:lnTo>
                <a:lnTo>
                  <a:pt x="301" y="30"/>
                </a:lnTo>
                <a:lnTo>
                  <a:pt x="289" y="35"/>
                </a:lnTo>
                <a:lnTo>
                  <a:pt x="289" y="35"/>
                </a:lnTo>
                <a:lnTo>
                  <a:pt x="282" y="37"/>
                </a:lnTo>
                <a:lnTo>
                  <a:pt x="275" y="40"/>
                </a:lnTo>
                <a:lnTo>
                  <a:pt x="268" y="42"/>
                </a:lnTo>
                <a:lnTo>
                  <a:pt x="261" y="42"/>
                </a:lnTo>
                <a:lnTo>
                  <a:pt x="261" y="42"/>
                </a:lnTo>
                <a:lnTo>
                  <a:pt x="257" y="47"/>
                </a:lnTo>
                <a:lnTo>
                  <a:pt x="252" y="51"/>
                </a:lnTo>
                <a:lnTo>
                  <a:pt x="247" y="51"/>
                </a:lnTo>
                <a:lnTo>
                  <a:pt x="247" y="51"/>
                </a:lnTo>
                <a:lnTo>
                  <a:pt x="238" y="51"/>
                </a:lnTo>
                <a:lnTo>
                  <a:pt x="238" y="51"/>
                </a:lnTo>
                <a:lnTo>
                  <a:pt x="238" y="51"/>
                </a:lnTo>
                <a:lnTo>
                  <a:pt x="231" y="58"/>
                </a:lnTo>
                <a:lnTo>
                  <a:pt x="226" y="63"/>
                </a:lnTo>
                <a:lnTo>
                  <a:pt x="219" y="65"/>
                </a:lnTo>
                <a:lnTo>
                  <a:pt x="219" y="65"/>
                </a:lnTo>
                <a:lnTo>
                  <a:pt x="212" y="72"/>
                </a:lnTo>
                <a:lnTo>
                  <a:pt x="203" y="79"/>
                </a:lnTo>
                <a:lnTo>
                  <a:pt x="203" y="79"/>
                </a:lnTo>
                <a:lnTo>
                  <a:pt x="203" y="79"/>
                </a:lnTo>
                <a:lnTo>
                  <a:pt x="194" y="82"/>
                </a:lnTo>
                <a:lnTo>
                  <a:pt x="187" y="84"/>
                </a:lnTo>
                <a:lnTo>
                  <a:pt x="187" y="84"/>
                </a:lnTo>
                <a:lnTo>
                  <a:pt x="175" y="91"/>
                </a:lnTo>
                <a:lnTo>
                  <a:pt x="170" y="96"/>
                </a:lnTo>
                <a:lnTo>
                  <a:pt x="168" y="105"/>
                </a:lnTo>
                <a:lnTo>
                  <a:pt x="168" y="105"/>
                </a:lnTo>
                <a:lnTo>
                  <a:pt x="149" y="123"/>
                </a:lnTo>
                <a:lnTo>
                  <a:pt x="131" y="142"/>
                </a:lnTo>
                <a:lnTo>
                  <a:pt x="103" y="182"/>
                </a:lnTo>
                <a:lnTo>
                  <a:pt x="84" y="212"/>
                </a:lnTo>
                <a:lnTo>
                  <a:pt x="77" y="226"/>
                </a:lnTo>
                <a:lnTo>
                  <a:pt x="61" y="254"/>
                </a:lnTo>
                <a:lnTo>
                  <a:pt x="52" y="282"/>
                </a:lnTo>
                <a:lnTo>
                  <a:pt x="35" y="296"/>
                </a:lnTo>
                <a:lnTo>
                  <a:pt x="17" y="340"/>
                </a:lnTo>
                <a:lnTo>
                  <a:pt x="17" y="303"/>
                </a:lnTo>
                <a:lnTo>
                  <a:pt x="17" y="293"/>
                </a:lnTo>
                <a:lnTo>
                  <a:pt x="17" y="277"/>
                </a:lnTo>
                <a:lnTo>
                  <a:pt x="17" y="240"/>
                </a:lnTo>
                <a:lnTo>
                  <a:pt x="17" y="240"/>
                </a:lnTo>
                <a:lnTo>
                  <a:pt x="10" y="242"/>
                </a:lnTo>
                <a:lnTo>
                  <a:pt x="5" y="245"/>
                </a:lnTo>
                <a:lnTo>
                  <a:pt x="0" y="252"/>
                </a:lnTo>
                <a:lnTo>
                  <a:pt x="0" y="254"/>
                </a:lnTo>
                <a:lnTo>
                  <a:pt x="0" y="277"/>
                </a:lnTo>
                <a:lnTo>
                  <a:pt x="0" y="293"/>
                </a:lnTo>
                <a:lnTo>
                  <a:pt x="0" y="303"/>
                </a:lnTo>
                <a:lnTo>
                  <a:pt x="0" y="466"/>
                </a:lnTo>
                <a:lnTo>
                  <a:pt x="0" y="466"/>
                </a:lnTo>
                <a:lnTo>
                  <a:pt x="0" y="470"/>
                </a:lnTo>
                <a:lnTo>
                  <a:pt x="3" y="475"/>
                </a:lnTo>
                <a:lnTo>
                  <a:pt x="10" y="480"/>
                </a:lnTo>
                <a:lnTo>
                  <a:pt x="19" y="484"/>
                </a:lnTo>
                <a:lnTo>
                  <a:pt x="28" y="487"/>
                </a:lnTo>
                <a:lnTo>
                  <a:pt x="28" y="487"/>
                </a:lnTo>
                <a:lnTo>
                  <a:pt x="47" y="487"/>
                </a:lnTo>
                <a:lnTo>
                  <a:pt x="61" y="480"/>
                </a:lnTo>
                <a:lnTo>
                  <a:pt x="61" y="503"/>
                </a:lnTo>
                <a:lnTo>
                  <a:pt x="61" y="503"/>
                </a:lnTo>
                <a:lnTo>
                  <a:pt x="66" y="526"/>
                </a:lnTo>
                <a:lnTo>
                  <a:pt x="70" y="538"/>
                </a:lnTo>
                <a:lnTo>
                  <a:pt x="77" y="550"/>
                </a:lnTo>
                <a:lnTo>
                  <a:pt x="77" y="550"/>
                </a:lnTo>
                <a:lnTo>
                  <a:pt x="77" y="554"/>
                </a:lnTo>
                <a:lnTo>
                  <a:pt x="77" y="557"/>
                </a:lnTo>
                <a:lnTo>
                  <a:pt x="89" y="568"/>
                </a:lnTo>
                <a:lnTo>
                  <a:pt x="89" y="568"/>
                </a:lnTo>
                <a:lnTo>
                  <a:pt x="94" y="564"/>
                </a:lnTo>
                <a:lnTo>
                  <a:pt x="98" y="559"/>
                </a:lnTo>
                <a:lnTo>
                  <a:pt x="108" y="557"/>
                </a:lnTo>
                <a:lnTo>
                  <a:pt x="108" y="557"/>
                </a:lnTo>
                <a:lnTo>
                  <a:pt x="152" y="543"/>
                </a:lnTo>
                <a:lnTo>
                  <a:pt x="191" y="533"/>
                </a:lnTo>
                <a:lnTo>
                  <a:pt x="222" y="526"/>
                </a:lnTo>
                <a:lnTo>
                  <a:pt x="238" y="524"/>
                </a:lnTo>
                <a:lnTo>
                  <a:pt x="238" y="524"/>
                </a:lnTo>
                <a:lnTo>
                  <a:pt x="271" y="524"/>
                </a:lnTo>
                <a:lnTo>
                  <a:pt x="271" y="524"/>
                </a:lnTo>
                <a:lnTo>
                  <a:pt x="292" y="524"/>
                </a:lnTo>
                <a:lnTo>
                  <a:pt x="310" y="526"/>
                </a:lnTo>
                <a:lnTo>
                  <a:pt x="329" y="529"/>
                </a:lnTo>
                <a:lnTo>
                  <a:pt x="347" y="536"/>
                </a:lnTo>
                <a:lnTo>
                  <a:pt x="347" y="536"/>
                </a:lnTo>
                <a:lnTo>
                  <a:pt x="366" y="536"/>
                </a:lnTo>
                <a:lnTo>
                  <a:pt x="366" y="536"/>
                </a:lnTo>
                <a:lnTo>
                  <a:pt x="371" y="538"/>
                </a:lnTo>
                <a:lnTo>
                  <a:pt x="385" y="545"/>
                </a:lnTo>
                <a:lnTo>
                  <a:pt x="385" y="545"/>
                </a:lnTo>
                <a:lnTo>
                  <a:pt x="406" y="547"/>
                </a:lnTo>
                <a:lnTo>
                  <a:pt x="424" y="552"/>
                </a:lnTo>
                <a:lnTo>
                  <a:pt x="443" y="559"/>
                </a:lnTo>
                <a:lnTo>
                  <a:pt x="459" y="568"/>
                </a:lnTo>
                <a:lnTo>
                  <a:pt x="476" y="577"/>
                </a:lnTo>
                <a:lnTo>
                  <a:pt x="492" y="589"/>
                </a:lnTo>
                <a:lnTo>
                  <a:pt x="508" y="603"/>
                </a:lnTo>
                <a:lnTo>
                  <a:pt x="522" y="619"/>
                </a:lnTo>
                <a:lnTo>
                  <a:pt x="522" y="619"/>
                </a:lnTo>
                <a:lnTo>
                  <a:pt x="541" y="645"/>
                </a:lnTo>
                <a:lnTo>
                  <a:pt x="559" y="671"/>
                </a:lnTo>
                <a:lnTo>
                  <a:pt x="573" y="694"/>
                </a:lnTo>
                <a:lnTo>
                  <a:pt x="585" y="715"/>
                </a:lnTo>
                <a:lnTo>
                  <a:pt x="585" y="715"/>
                </a:lnTo>
                <a:lnTo>
                  <a:pt x="604" y="694"/>
                </a:lnTo>
                <a:lnTo>
                  <a:pt x="618" y="671"/>
                </a:lnTo>
                <a:lnTo>
                  <a:pt x="634" y="645"/>
                </a:lnTo>
                <a:lnTo>
                  <a:pt x="645" y="619"/>
                </a:lnTo>
                <a:lnTo>
                  <a:pt x="657" y="591"/>
                </a:lnTo>
                <a:lnTo>
                  <a:pt x="669" y="564"/>
                </a:lnTo>
                <a:lnTo>
                  <a:pt x="676" y="533"/>
                </a:lnTo>
                <a:lnTo>
                  <a:pt x="685" y="503"/>
                </a:lnTo>
                <a:lnTo>
                  <a:pt x="685" y="503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813823" y="4418013"/>
            <a:ext cx="832247" cy="1301750"/>
          </a:xfrm>
          <a:custGeom>
            <a:avLst/>
            <a:gdLst>
              <a:gd name="T0" fmla="*/ 699 w 699"/>
              <a:gd name="T1" fmla="*/ 238 h 820"/>
              <a:gd name="T2" fmla="*/ 683 w 699"/>
              <a:gd name="T3" fmla="*/ 228 h 820"/>
              <a:gd name="T4" fmla="*/ 666 w 699"/>
              <a:gd name="T5" fmla="*/ 228 h 820"/>
              <a:gd name="T6" fmla="*/ 638 w 699"/>
              <a:gd name="T7" fmla="*/ 212 h 820"/>
              <a:gd name="T8" fmla="*/ 634 w 699"/>
              <a:gd name="T9" fmla="*/ 191 h 820"/>
              <a:gd name="T10" fmla="*/ 629 w 699"/>
              <a:gd name="T11" fmla="*/ 168 h 820"/>
              <a:gd name="T12" fmla="*/ 613 w 699"/>
              <a:gd name="T13" fmla="*/ 161 h 820"/>
              <a:gd name="T14" fmla="*/ 587 w 699"/>
              <a:gd name="T15" fmla="*/ 161 h 820"/>
              <a:gd name="T16" fmla="*/ 552 w 699"/>
              <a:gd name="T17" fmla="*/ 159 h 820"/>
              <a:gd name="T18" fmla="*/ 531 w 699"/>
              <a:gd name="T19" fmla="*/ 156 h 820"/>
              <a:gd name="T20" fmla="*/ 529 w 699"/>
              <a:gd name="T21" fmla="*/ 147 h 820"/>
              <a:gd name="T22" fmla="*/ 489 w 699"/>
              <a:gd name="T23" fmla="*/ 140 h 820"/>
              <a:gd name="T24" fmla="*/ 473 w 699"/>
              <a:gd name="T25" fmla="*/ 133 h 820"/>
              <a:gd name="T26" fmla="*/ 440 w 699"/>
              <a:gd name="T27" fmla="*/ 119 h 820"/>
              <a:gd name="T28" fmla="*/ 303 w 699"/>
              <a:gd name="T29" fmla="*/ 26 h 820"/>
              <a:gd name="T30" fmla="*/ 291 w 699"/>
              <a:gd name="T31" fmla="*/ 14 h 820"/>
              <a:gd name="T32" fmla="*/ 277 w 699"/>
              <a:gd name="T33" fmla="*/ 0 h 820"/>
              <a:gd name="T34" fmla="*/ 273 w 699"/>
              <a:gd name="T35" fmla="*/ 7 h 820"/>
              <a:gd name="T36" fmla="*/ 268 w 699"/>
              <a:gd name="T37" fmla="*/ 19 h 820"/>
              <a:gd name="T38" fmla="*/ 242 w 699"/>
              <a:gd name="T39" fmla="*/ 28 h 820"/>
              <a:gd name="T40" fmla="*/ 231 w 699"/>
              <a:gd name="T41" fmla="*/ 33 h 820"/>
              <a:gd name="T42" fmla="*/ 217 w 699"/>
              <a:gd name="T43" fmla="*/ 38 h 820"/>
              <a:gd name="T44" fmla="*/ 205 w 699"/>
              <a:gd name="T45" fmla="*/ 42 h 820"/>
              <a:gd name="T46" fmla="*/ 191 w 699"/>
              <a:gd name="T47" fmla="*/ 49 h 820"/>
              <a:gd name="T48" fmla="*/ 161 w 699"/>
              <a:gd name="T49" fmla="*/ 65 h 820"/>
              <a:gd name="T50" fmla="*/ 107 w 699"/>
              <a:gd name="T51" fmla="*/ 119 h 820"/>
              <a:gd name="T52" fmla="*/ 47 w 699"/>
              <a:gd name="T53" fmla="*/ 205 h 820"/>
              <a:gd name="T54" fmla="*/ 3 w 699"/>
              <a:gd name="T55" fmla="*/ 284 h 820"/>
              <a:gd name="T56" fmla="*/ 19 w 699"/>
              <a:gd name="T57" fmla="*/ 305 h 820"/>
              <a:gd name="T58" fmla="*/ 35 w 699"/>
              <a:gd name="T59" fmla="*/ 326 h 820"/>
              <a:gd name="T60" fmla="*/ 44 w 699"/>
              <a:gd name="T61" fmla="*/ 343 h 820"/>
              <a:gd name="T62" fmla="*/ 51 w 699"/>
              <a:gd name="T63" fmla="*/ 354 h 820"/>
              <a:gd name="T64" fmla="*/ 58 w 699"/>
              <a:gd name="T65" fmla="*/ 363 h 820"/>
              <a:gd name="T66" fmla="*/ 63 w 699"/>
              <a:gd name="T67" fmla="*/ 366 h 820"/>
              <a:gd name="T68" fmla="*/ 65 w 699"/>
              <a:gd name="T69" fmla="*/ 387 h 820"/>
              <a:gd name="T70" fmla="*/ 82 w 699"/>
              <a:gd name="T71" fmla="*/ 473 h 820"/>
              <a:gd name="T72" fmla="*/ 82 w 699"/>
              <a:gd name="T73" fmla="*/ 494 h 820"/>
              <a:gd name="T74" fmla="*/ 65 w 699"/>
              <a:gd name="T75" fmla="*/ 494 h 820"/>
              <a:gd name="T76" fmla="*/ 75 w 699"/>
              <a:gd name="T77" fmla="*/ 522 h 820"/>
              <a:gd name="T78" fmla="*/ 82 w 699"/>
              <a:gd name="T79" fmla="*/ 550 h 820"/>
              <a:gd name="T80" fmla="*/ 91 w 699"/>
              <a:gd name="T81" fmla="*/ 550 h 820"/>
              <a:gd name="T82" fmla="*/ 117 w 699"/>
              <a:gd name="T83" fmla="*/ 559 h 820"/>
              <a:gd name="T84" fmla="*/ 131 w 699"/>
              <a:gd name="T85" fmla="*/ 580 h 820"/>
              <a:gd name="T86" fmla="*/ 142 w 699"/>
              <a:gd name="T87" fmla="*/ 592 h 820"/>
              <a:gd name="T88" fmla="*/ 142 w 699"/>
              <a:gd name="T89" fmla="*/ 741 h 820"/>
              <a:gd name="T90" fmla="*/ 187 w 699"/>
              <a:gd name="T91" fmla="*/ 773 h 820"/>
              <a:gd name="T92" fmla="*/ 256 w 699"/>
              <a:gd name="T93" fmla="*/ 808 h 820"/>
              <a:gd name="T94" fmla="*/ 326 w 699"/>
              <a:gd name="T95" fmla="*/ 820 h 820"/>
              <a:gd name="T96" fmla="*/ 380 w 699"/>
              <a:gd name="T97" fmla="*/ 813 h 820"/>
              <a:gd name="T98" fmla="*/ 457 w 699"/>
              <a:gd name="T99" fmla="*/ 783 h 820"/>
              <a:gd name="T100" fmla="*/ 522 w 699"/>
              <a:gd name="T101" fmla="*/ 729 h 820"/>
              <a:gd name="T102" fmla="*/ 578 w 699"/>
              <a:gd name="T103" fmla="*/ 652 h 820"/>
              <a:gd name="T104" fmla="*/ 620 w 699"/>
              <a:gd name="T105" fmla="*/ 559 h 820"/>
              <a:gd name="T106" fmla="*/ 650 w 699"/>
              <a:gd name="T107" fmla="*/ 473 h 820"/>
              <a:gd name="T108" fmla="*/ 678 w 699"/>
              <a:gd name="T109" fmla="*/ 475 h 820"/>
              <a:gd name="T110" fmla="*/ 690 w 699"/>
              <a:gd name="T111" fmla="*/ 473 h 820"/>
              <a:gd name="T112" fmla="*/ 699 w 699"/>
              <a:gd name="T113" fmla="*/ 454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99" h="820">
                <a:moveTo>
                  <a:pt x="699" y="245"/>
                </a:moveTo>
                <a:lnTo>
                  <a:pt x="699" y="245"/>
                </a:lnTo>
                <a:lnTo>
                  <a:pt x="699" y="238"/>
                </a:lnTo>
                <a:lnTo>
                  <a:pt x="694" y="233"/>
                </a:lnTo>
                <a:lnTo>
                  <a:pt x="690" y="231"/>
                </a:lnTo>
                <a:lnTo>
                  <a:pt x="683" y="228"/>
                </a:lnTo>
                <a:lnTo>
                  <a:pt x="678" y="228"/>
                </a:lnTo>
                <a:lnTo>
                  <a:pt x="678" y="228"/>
                </a:lnTo>
                <a:lnTo>
                  <a:pt x="666" y="228"/>
                </a:lnTo>
                <a:lnTo>
                  <a:pt x="662" y="228"/>
                </a:lnTo>
                <a:lnTo>
                  <a:pt x="650" y="233"/>
                </a:lnTo>
                <a:lnTo>
                  <a:pt x="638" y="212"/>
                </a:lnTo>
                <a:lnTo>
                  <a:pt x="638" y="212"/>
                </a:lnTo>
                <a:lnTo>
                  <a:pt x="636" y="201"/>
                </a:lnTo>
                <a:lnTo>
                  <a:pt x="634" y="191"/>
                </a:lnTo>
                <a:lnTo>
                  <a:pt x="629" y="173"/>
                </a:lnTo>
                <a:lnTo>
                  <a:pt x="629" y="173"/>
                </a:lnTo>
                <a:lnTo>
                  <a:pt x="629" y="168"/>
                </a:lnTo>
                <a:lnTo>
                  <a:pt x="627" y="163"/>
                </a:lnTo>
                <a:lnTo>
                  <a:pt x="624" y="161"/>
                </a:lnTo>
                <a:lnTo>
                  <a:pt x="613" y="161"/>
                </a:lnTo>
                <a:lnTo>
                  <a:pt x="613" y="161"/>
                </a:lnTo>
                <a:lnTo>
                  <a:pt x="587" y="161"/>
                </a:lnTo>
                <a:lnTo>
                  <a:pt x="587" y="161"/>
                </a:lnTo>
                <a:lnTo>
                  <a:pt x="566" y="161"/>
                </a:lnTo>
                <a:lnTo>
                  <a:pt x="566" y="161"/>
                </a:lnTo>
                <a:lnTo>
                  <a:pt x="552" y="159"/>
                </a:lnTo>
                <a:lnTo>
                  <a:pt x="541" y="156"/>
                </a:lnTo>
                <a:lnTo>
                  <a:pt x="541" y="156"/>
                </a:lnTo>
                <a:lnTo>
                  <a:pt x="531" y="156"/>
                </a:lnTo>
                <a:lnTo>
                  <a:pt x="529" y="154"/>
                </a:lnTo>
                <a:lnTo>
                  <a:pt x="529" y="147"/>
                </a:lnTo>
                <a:lnTo>
                  <a:pt x="529" y="147"/>
                </a:lnTo>
                <a:lnTo>
                  <a:pt x="510" y="147"/>
                </a:lnTo>
                <a:lnTo>
                  <a:pt x="501" y="145"/>
                </a:lnTo>
                <a:lnTo>
                  <a:pt x="489" y="140"/>
                </a:lnTo>
                <a:lnTo>
                  <a:pt x="489" y="140"/>
                </a:lnTo>
                <a:lnTo>
                  <a:pt x="480" y="138"/>
                </a:lnTo>
                <a:lnTo>
                  <a:pt x="473" y="133"/>
                </a:lnTo>
                <a:lnTo>
                  <a:pt x="466" y="133"/>
                </a:lnTo>
                <a:lnTo>
                  <a:pt x="466" y="133"/>
                </a:lnTo>
                <a:lnTo>
                  <a:pt x="440" y="119"/>
                </a:lnTo>
                <a:lnTo>
                  <a:pt x="417" y="105"/>
                </a:lnTo>
                <a:lnTo>
                  <a:pt x="373" y="77"/>
                </a:lnTo>
                <a:lnTo>
                  <a:pt x="303" y="26"/>
                </a:lnTo>
                <a:lnTo>
                  <a:pt x="303" y="26"/>
                </a:lnTo>
                <a:lnTo>
                  <a:pt x="296" y="19"/>
                </a:lnTo>
                <a:lnTo>
                  <a:pt x="291" y="14"/>
                </a:lnTo>
                <a:lnTo>
                  <a:pt x="287" y="7"/>
                </a:lnTo>
                <a:lnTo>
                  <a:pt x="284" y="0"/>
                </a:lnTo>
                <a:lnTo>
                  <a:pt x="277" y="0"/>
                </a:lnTo>
                <a:lnTo>
                  <a:pt x="277" y="0"/>
                </a:lnTo>
                <a:lnTo>
                  <a:pt x="277" y="5"/>
                </a:lnTo>
                <a:lnTo>
                  <a:pt x="273" y="7"/>
                </a:lnTo>
                <a:lnTo>
                  <a:pt x="270" y="12"/>
                </a:lnTo>
                <a:lnTo>
                  <a:pt x="268" y="19"/>
                </a:lnTo>
                <a:lnTo>
                  <a:pt x="268" y="19"/>
                </a:lnTo>
                <a:lnTo>
                  <a:pt x="263" y="24"/>
                </a:lnTo>
                <a:lnTo>
                  <a:pt x="254" y="26"/>
                </a:lnTo>
                <a:lnTo>
                  <a:pt x="242" y="28"/>
                </a:lnTo>
                <a:lnTo>
                  <a:pt x="233" y="33"/>
                </a:lnTo>
                <a:lnTo>
                  <a:pt x="233" y="33"/>
                </a:lnTo>
                <a:lnTo>
                  <a:pt x="231" y="33"/>
                </a:lnTo>
                <a:lnTo>
                  <a:pt x="226" y="35"/>
                </a:lnTo>
                <a:lnTo>
                  <a:pt x="224" y="38"/>
                </a:lnTo>
                <a:lnTo>
                  <a:pt x="217" y="38"/>
                </a:lnTo>
                <a:lnTo>
                  <a:pt x="217" y="38"/>
                </a:lnTo>
                <a:lnTo>
                  <a:pt x="212" y="40"/>
                </a:lnTo>
                <a:lnTo>
                  <a:pt x="205" y="42"/>
                </a:lnTo>
                <a:lnTo>
                  <a:pt x="198" y="49"/>
                </a:lnTo>
                <a:lnTo>
                  <a:pt x="198" y="49"/>
                </a:lnTo>
                <a:lnTo>
                  <a:pt x="191" y="49"/>
                </a:lnTo>
                <a:lnTo>
                  <a:pt x="191" y="49"/>
                </a:lnTo>
                <a:lnTo>
                  <a:pt x="177" y="56"/>
                </a:lnTo>
                <a:lnTo>
                  <a:pt x="161" y="65"/>
                </a:lnTo>
                <a:lnTo>
                  <a:pt x="147" y="77"/>
                </a:lnTo>
                <a:lnTo>
                  <a:pt x="133" y="91"/>
                </a:lnTo>
                <a:lnTo>
                  <a:pt x="107" y="119"/>
                </a:lnTo>
                <a:lnTo>
                  <a:pt x="82" y="152"/>
                </a:lnTo>
                <a:lnTo>
                  <a:pt x="63" y="180"/>
                </a:lnTo>
                <a:lnTo>
                  <a:pt x="47" y="205"/>
                </a:lnTo>
                <a:lnTo>
                  <a:pt x="33" y="228"/>
                </a:lnTo>
                <a:lnTo>
                  <a:pt x="0" y="284"/>
                </a:lnTo>
                <a:lnTo>
                  <a:pt x="3" y="284"/>
                </a:lnTo>
                <a:lnTo>
                  <a:pt x="3" y="284"/>
                </a:lnTo>
                <a:lnTo>
                  <a:pt x="12" y="296"/>
                </a:lnTo>
                <a:lnTo>
                  <a:pt x="19" y="305"/>
                </a:lnTo>
                <a:lnTo>
                  <a:pt x="33" y="319"/>
                </a:lnTo>
                <a:lnTo>
                  <a:pt x="33" y="319"/>
                </a:lnTo>
                <a:lnTo>
                  <a:pt x="35" y="326"/>
                </a:lnTo>
                <a:lnTo>
                  <a:pt x="42" y="338"/>
                </a:lnTo>
                <a:lnTo>
                  <a:pt x="42" y="338"/>
                </a:lnTo>
                <a:lnTo>
                  <a:pt x="44" y="343"/>
                </a:lnTo>
                <a:lnTo>
                  <a:pt x="47" y="347"/>
                </a:lnTo>
                <a:lnTo>
                  <a:pt x="51" y="354"/>
                </a:lnTo>
                <a:lnTo>
                  <a:pt x="51" y="354"/>
                </a:lnTo>
                <a:lnTo>
                  <a:pt x="51" y="361"/>
                </a:lnTo>
                <a:lnTo>
                  <a:pt x="51" y="361"/>
                </a:lnTo>
                <a:lnTo>
                  <a:pt x="58" y="363"/>
                </a:lnTo>
                <a:lnTo>
                  <a:pt x="61" y="363"/>
                </a:lnTo>
                <a:lnTo>
                  <a:pt x="63" y="366"/>
                </a:lnTo>
                <a:lnTo>
                  <a:pt x="63" y="366"/>
                </a:lnTo>
                <a:lnTo>
                  <a:pt x="63" y="380"/>
                </a:lnTo>
                <a:lnTo>
                  <a:pt x="65" y="387"/>
                </a:lnTo>
                <a:lnTo>
                  <a:pt x="65" y="387"/>
                </a:lnTo>
                <a:lnTo>
                  <a:pt x="77" y="436"/>
                </a:lnTo>
                <a:lnTo>
                  <a:pt x="79" y="457"/>
                </a:lnTo>
                <a:lnTo>
                  <a:pt x="82" y="473"/>
                </a:lnTo>
                <a:lnTo>
                  <a:pt x="100" y="494"/>
                </a:lnTo>
                <a:lnTo>
                  <a:pt x="82" y="494"/>
                </a:lnTo>
                <a:lnTo>
                  <a:pt x="82" y="494"/>
                </a:lnTo>
                <a:lnTo>
                  <a:pt x="65" y="494"/>
                </a:lnTo>
                <a:lnTo>
                  <a:pt x="65" y="494"/>
                </a:lnTo>
                <a:lnTo>
                  <a:pt x="65" y="494"/>
                </a:lnTo>
                <a:lnTo>
                  <a:pt x="75" y="513"/>
                </a:lnTo>
                <a:lnTo>
                  <a:pt x="75" y="513"/>
                </a:lnTo>
                <a:lnTo>
                  <a:pt x="75" y="522"/>
                </a:lnTo>
                <a:lnTo>
                  <a:pt x="77" y="531"/>
                </a:lnTo>
                <a:lnTo>
                  <a:pt x="79" y="538"/>
                </a:lnTo>
                <a:lnTo>
                  <a:pt x="82" y="550"/>
                </a:lnTo>
                <a:lnTo>
                  <a:pt x="82" y="550"/>
                </a:lnTo>
                <a:lnTo>
                  <a:pt x="82" y="550"/>
                </a:lnTo>
                <a:lnTo>
                  <a:pt x="91" y="550"/>
                </a:lnTo>
                <a:lnTo>
                  <a:pt x="100" y="552"/>
                </a:lnTo>
                <a:lnTo>
                  <a:pt x="110" y="554"/>
                </a:lnTo>
                <a:lnTo>
                  <a:pt x="117" y="559"/>
                </a:lnTo>
                <a:lnTo>
                  <a:pt x="126" y="568"/>
                </a:lnTo>
                <a:lnTo>
                  <a:pt x="131" y="580"/>
                </a:lnTo>
                <a:lnTo>
                  <a:pt x="131" y="580"/>
                </a:lnTo>
                <a:lnTo>
                  <a:pt x="138" y="580"/>
                </a:lnTo>
                <a:lnTo>
                  <a:pt x="140" y="585"/>
                </a:lnTo>
                <a:lnTo>
                  <a:pt x="142" y="592"/>
                </a:lnTo>
                <a:lnTo>
                  <a:pt x="142" y="599"/>
                </a:lnTo>
                <a:lnTo>
                  <a:pt x="142" y="608"/>
                </a:lnTo>
                <a:lnTo>
                  <a:pt x="142" y="741"/>
                </a:lnTo>
                <a:lnTo>
                  <a:pt x="142" y="741"/>
                </a:lnTo>
                <a:lnTo>
                  <a:pt x="163" y="759"/>
                </a:lnTo>
                <a:lnTo>
                  <a:pt x="187" y="773"/>
                </a:lnTo>
                <a:lnTo>
                  <a:pt x="208" y="787"/>
                </a:lnTo>
                <a:lnTo>
                  <a:pt x="231" y="799"/>
                </a:lnTo>
                <a:lnTo>
                  <a:pt x="256" y="808"/>
                </a:lnTo>
                <a:lnTo>
                  <a:pt x="280" y="813"/>
                </a:lnTo>
                <a:lnTo>
                  <a:pt x="303" y="818"/>
                </a:lnTo>
                <a:lnTo>
                  <a:pt x="326" y="820"/>
                </a:lnTo>
                <a:lnTo>
                  <a:pt x="326" y="820"/>
                </a:lnTo>
                <a:lnTo>
                  <a:pt x="354" y="818"/>
                </a:lnTo>
                <a:lnTo>
                  <a:pt x="380" y="813"/>
                </a:lnTo>
                <a:lnTo>
                  <a:pt x="408" y="806"/>
                </a:lnTo>
                <a:lnTo>
                  <a:pt x="431" y="794"/>
                </a:lnTo>
                <a:lnTo>
                  <a:pt x="457" y="783"/>
                </a:lnTo>
                <a:lnTo>
                  <a:pt x="480" y="766"/>
                </a:lnTo>
                <a:lnTo>
                  <a:pt x="501" y="748"/>
                </a:lnTo>
                <a:lnTo>
                  <a:pt x="522" y="729"/>
                </a:lnTo>
                <a:lnTo>
                  <a:pt x="543" y="706"/>
                </a:lnTo>
                <a:lnTo>
                  <a:pt x="561" y="680"/>
                </a:lnTo>
                <a:lnTo>
                  <a:pt x="578" y="652"/>
                </a:lnTo>
                <a:lnTo>
                  <a:pt x="592" y="624"/>
                </a:lnTo>
                <a:lnTo>
                  <a:pt x="606" y="592"/>
                </a:lnTo>
                <a:lnTo>
                  <a:pt x="620" y="559"/>
                </a:lnTo>
                <a:lnTo>
                  <a:pt x="629" y="524"/>
                </a:lnTo>
                <a:lnTo>
                  <a:pt x="638" y="487"/>
                </a:lnTo>
                <a:lnTo>
                  <a:pt x="650" y="473"/>
                </a:lnTo>
                <a:lnTo>
                  <a:pt x="666" y="475"/>
                </a:lnTo>
                <a:lnTo>
                  <a:pt x="666" y="475"/>
                </a:lnTo>
                <a:lnTo>
                  <a:pt x="678" y="475"/>
                </a:lnTo>
                <a:lnTo>
                  <a:pt x="683" y="475"/>
                </a:lnTo>
                <a:lnTo>
                  <a:pt x="683" y="475"/>
                </a:lnTo>
                <a:lnTo>
                  <a:pt x="690" y="473"/>
                </a:lnTo>
                <a:lnTo>
                  <a:pt x="694" y="471"/>
                </a:lnTo>
                <a:lnTo>
                  <a:pt x="699" y="466"/>
                </a:lnTo>
                <a:lnTo>
                  <a:pt x="699" y="454"/>
                </a:lnTo>
                <a:lnTo>
                  <a:pt x="699" y="252"/>
                </a:lnTo>
                <a:lnTo>
                  <a:pt x="699" y="245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946672" y="3313114"/>
            <a:ext cx="753666" cy="428625"/>
          </a:xfrm>
          <a:custGeom>
            <a:avLst/>
            <a:gdLst>
              <a:gd name="T0" fmla="*/ 291 w 633"/>
              <a:gd name="T1" fmla="*/ 42 h 270"/>
              <a:gd name="T2" fmla="*/ 291 w 633"/>
              <a:gd name="T3" fmla="*/ 42 h 270"/>
              <a:gd name="T4" fmla="*/ 342 w 633"/>
              <a:gd name="T5" fmla="*/ 100 h 270"/>
              <a:gd name="T6" fmla="*/ 403 w 633"/>
              <a:gd name="T7" fmla="*/ 149 h 270"/>
              <a:gd name="T8" fmla="*/ 456 w 633"/>
              <a:gd name="T9" fmla="*/ 182 h 270"/>
              <a:gd name="T10" fmla="*/ 514 w 633"/>
              <a:gd name="T11" fmla="*/ 210 h 270"/>
              <a:gd name="T12" fmla="*/ 582 w 633"/>
              <a:gd name="T13" fmla="*/ 226 h 270"/>
              <a:gd name="T14" fmla="*/ 633 w 633"/>
              <a:gd name="T15" fmla="*/ 231 h 270"/>
              <a:gd name="T16" fmla="*/ 633 w 633"/>
              <a:gd name="T17" fmla="*/ 214 h 270"/>
              <a:gd name="T18" fmla="*/ 626 w 633"/>
              <a:gd name="T19" fmla="*/ 179 h 270"/>
              <a:gd name="T20" fmla="*/ 612 w 633"/>
              <a:gd name="T21" fmla="*/ 137 h 270"/>
              <a:gd name="T22" fmla="*/ 584 w 633"/>
              <a:gd name="T23" fmla="*/ 98 h 270"/>
              <a:gd name="T24" fmla="*/ 568 w 633"/>
              <a:gd name="T25" fmla="*/ 79 h 270"/>
              <a:gd name="T26" fmla="*/ 524 w 633"/>
              <a:gd name="T27" fmla="*/ 44 h 270"/>
              <a:gd name="T28" fmla="*/ 472 w 633"/>
              <a:gd name="T29" fmla="*/ 19 h 270"/>
              <a:gd name="T30" fmla="*/ 410 w 633"/>
              <a:gd name="T31" fmla="*/ 5 h 270"/>
              <a:gd name="T32" fmla="*/ 340 w 633"/>
              <a:gd name="T33" fmla="*/ 0 h 270"/>
              <a:gd name="T34" fmla="*/ 305 w 633"/>
              <a:gd name="T35" fmla="*/ 0 h 270"/>
              <a:gd name="T36" fmla="*/ 305 w 633"/>
              <a:gd name="T37" fmla="*/ 0 h 270"/>
              <a:gd name="T38" fmla="*/ 265 w 633"/>
              <a:gd name="T39" fmla="*/ 2 h 270"/>
              <a:gd name="T40" fmla="*/ 214 w 633"/>
              <a:gd name="T41" fmla="*/ 14 h 270"/>
              <a:gd name="T42" fmla="*/ 156 w 633"/>
              <a:gd name="T43" fmla="*/ 40 h 270"/>
              <a:gd name="T44" fmla="*/ 128 w 633"/>
              <a:gd name="T45" fmla="*/ 58 h 270"/>
              <a:gd name="T46" fmla="*/ 116 w 633"/>
              <a:gd name="T47" fmla="*/ 65 h 270"/>
              <a:gd name="T48" fmla="*/ 102 w 633"/>
              <a:gd name="T49" fmla="*/ 72 h 270"/>
              <a:gd name="T50" fmla="*/ 100 w 633"/>
              <a:gd name="T51" fmla="*/ 77 h 270"/>
              <a:gd name="T52" fmla="*/ 93 w 633"/>
              <a:gd name="T53" fmla="*/ 84 h 270"/>
              <a:gd name="T54" fmla="*/ 88 w 633"/>
              <a:gd name="T55" fmla="*/ 86 h 270"/>
              <a:gd name="T56" fmla="*/ 84 w 633"/>
              <a:gd name="T57" fmla="*/ 91 h 270"/>
              <a:gd name="T58" fmla="*/ 79 w 633"/>
              <a:gd name="T59" fmla="*/ 91 h 270"/>
              <a:gd name="T60" fmla="*/ 60 w 633"/>
              <a:gd name="T61" fmla="*/ 119 h 270"/>
              <a:gd name="T62" fmla="*/ 46 w 633"/>
              <a:gd name="T63" fmla="*/ 147 h 270"/>
              <a:gd name="T64" fmla="*/ 46 w 633"/>
              <a:gd name="T65" fmla="*/ 154 h 270"/>
              <a:gd name="T66" fmla="*/ 37 w 633"/>
              <a:gd name="T67" fmla="*/ 158 h 270"/>
              <a:gd name="T68" fmla="*/ 35 w 633"/>
              <a:gd name="T69" fmla="*/ 158 h 270"/>
              <a:gd name="T70" fmla="*/ 30 w 633"/>
              <a:gd name="T71" fmla="*/ 179 h 270"/>
              <a:gd name="T72" fmla="*/ 14 w 633"/>
              <a:gd name="T73" fmla="*/ 219 h 270"/>
              <a:gd name="T74" fmla="*/ 0 w 633"/>
              <a:gd name="T75" fmla="*/ 270 h 270"/>
              <a:gd name="T76" fmla="*/ 0 w 633"/>
              <a:gd name="T77" fmla="*/ 270 h 270"/>
              <a:gd name="T78" fmla="*/ 7 w 633"/>
              <a:gd name="T79" fmla="*/ 261 h 270"/>
              <a:gd name="T80" fmla="*/ 7 w 633"/>
              <a:gd name="T81" fmla="*/ 261 h 270"/>
              <a:gd name="T82" fmla="*/ 37 w 633"/>
              <a:gd name="T83" fmla="*/ 226 h 270"/>
              <a:gd name="T84" fmla="*/ 60 w 633"/>
              <a:gd name="T85" fmla="*/ 193 h 270"/>
              <a:gd name="T86" fmla="*/ 72 w 633"/>
              <a:gd name="T87" fmla="*/ 189 h 270"/>
              <a:gd name="T88" fmla="*/ 79 w 633"/>
              <a:gd name="T89" fmla="*/ 179 h 270"/>
              <a:gd name="T90" fmla="*/ 84 w 633"/>
              <a:gd name="T91" fmla="*/ 172 h 270"/>
              <a:gd name="T92" fmla="*/ 93 w 633"/>
              <a:gd name="T93" fmla="*/ 158 h 270"/>
              <a:gd name="T94" fmla="*/ 114 w 633"/>
              <a:gd name="T95" fmla="*/ 149 h 270"/>
              <a:gd name="T96" fmla="*/ 156 w 633"/>
              <a:gd name="T97" fmla="*/ 121 h 270"/>
              <a:gd name="T98" fmla="*/ 179 w 633"/>
              <a:gd name="T99" fmla="*/ 112 h 270"/>
              <a:gd name="T100" fmla="*/ 179 w 633"/>
              <a:gd name="T101" fmla="*/ 112 h 270"/>
              <a:gd name="T102" fmla="*/ 191 w 633"/>
              <a:gd name="T103" fmla="*/ 105 h 270"/>
              <a:gd name="T104" fmla="*/ 202 w 633"/>
              <a:gd name="T105" fmla="*/ 98 h 270"/>
              <a:gd name="T106" fmla="*/ 207 w 633"/>
              <a:gd name="T107" fmla="*/ 98 h 270"/>
              <a:gd name="T108" fmla="*/ 209 w 633"/>
              <a:gd name="T109" fmla="*/ 91 h 270"/>
              <a:gd name="T110" fmla="*/ 223 w 633"/>
              <a:gd name="T111" fmla="*/ 84 h 270"/>
              <a:gd name="T112" fmla="*/ 244 w 633"/>
              <a:gd name="T113" fmla="*/ 70 h 270"/>
              <a:gd name="T114" fmla="*/ 254 w 633"/>
              <a:gd name="T115" fmla="*/ 54 h 270"/>
              <a:gd name="T116" fmla="*/ 254 w 633"/>
              <a:gd name="T117" fmla="*/ 49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3" h="270">
                <a:moveTo>
                  <a:pt x="254" y="49"/>
                </a:moveTo>
                <a:lnTo>
                  <a:pt x="291" y="42"/>
                </a:lnTo>
                <a:lnTo>
                  <a:pt x="291" y="42"/>
                </a:lnTo>
                <a:lnTo>
                  <a:pt x="291" y="42"/>
                </a:lnTo>
                <a:lnTo>
                  <a:pt x="314" y="70"/>
                </a:lnTo>
                <a:lnTo>
                  <a:pt x="342" y="100"/>
                </a:lnTo>
                <a:lnTo>
                  <a:pt x="382" y="133"/>
                </a:lnTo>
                <a:lnTo>
                  <a:pt x="403" y="149"/>
                </a:lnTo>
                <a:lnTo>
                  <a:pt x="428" y="165"/>
                </a:lnTo>
                <a:lnTo>
                  <a:pt x="456" y="182"/>
                </a:lnTo>
                <a:lnTo>
                  <a:pt x="484" y="196"/>
                </a:lnTo>
                <a:lnTo>
                  <a:pt x="514" y="210"/>
                </a:lnTo>
                <a:lnTo>
                  <a:pt x="549" y="219"/>
                </a:lnTo>
                <a:lnTo>
                  <a:pt x="582" y="226"/>
                </a:lnTo>
                <a:lnTo>
                  <a:pt x="619" y="231"/>
                </a:lnTo>
                <a:lnTo>
                  <a:pt x="633" y="231"/>
                </a:lnTo>
                <a:lnTo>
                  <a:pt x="633" y="231"/>
                </a:lnTo>
                <a:lnTo>
                  <a:pt x="633" y="214"/>
                </a:lnTo>
                <a:lnTo>
                  <a:pt x="631" y="198"/>
                </a:lnTo>
                <a:lnTo>
                  <a:pt x="626" y="179"/>
                </a:lnTo>
                <a:lnTo>
                  <a:pt x="619" y="158"/>
                </a:lnTo>
                <a:lnTo>
                  <a:pt x="612" y="137"/>
                </a:lnTo>
                <a:lnTo>
                  <a:pt x="601" y="119"/>
                </a:lnTo>
                <a:lnTo>
                  <a:pt x="584" y="98"/>
                </a:lnTo>
                <a:lnTo>
                  <a:pt x="568" y="79"/>
                </a:lnTo>
                <a:lnTo>
                  <a:pt x="568" y="79"/>
                </a:lnTo>
                <a:lnTo>
                  <a:pt x="547" y="61"/>
                </a:lnTo>
                <a:lnTo>
                  <a:pt x="524" y="44"/>
                </a:lnTo>
                <a:lnTo>
                  <a:pt x="500" y="30"/>
                </a:lnTo>
                <a:lnTo>
                  <a:pt x="472" y="19"/>
                </a:lnTo>
                <a:lnTo>
                  <a:pt x="442" y="9"/>
                </a:lnTo>
                <a:lnTo>
                  <a:pt x="410" y="5"/>
                </a:lnTo>
                <a:lnTo>
                  <a:pt x="377" y="0"/>
                </a:lnTo>
                <a:lnTo>
                  <a:pt x="340" y="0"/>
                </a:lnTo>
                <a:lnTo>
                  <a:pt x="340" y="0"/>
                </a:lnTo>
                <a:lnTo>
                  <a:pt x="305" y="0"/>
                </a:lnTo>
                <a:lnTo>
                  <a:pt x="305" y="0"/>
                </a:lnTo>
                <a:lnTo>
                  <a:pt x="305" y="0"/>
                </a:lnTo>
                <a:lnTo>
                  <a:pt x="284" y="0"/>
                </a:lnTo>
                <a:lnTo>
                  <a:pt x="265" y="2"/>
                </a:lnTo>
                <a:lnTo>
                  <a:pt x="240" y="7"/>
                </a:lnTo>
                <a:lnTo>
                  <a:pt x="214" y="14"/>
                </a:lnTo>
                <a:lnTo>
                  <a:pt x="186" y="23"/>
                </a:lnTo>
                <a:lnTo>
                  <a:pt x="156" y="40"/>
                </a:lnTo>
                <a:lnTo>
                  <a:pt x="128" y="58"/>
                </a:lnTo>
                <a:lnTo>
                  <a:pt x="128" y="58"/>
                </a:lnTo>
                <a:lnTo>
                  <a:pt x="121" y="61"/>
                </a:lnTo>
                <a:lnTo>
                  <a:pt x="116" y="65"/>
                </a:lnTo>
                <a:lnTo>
                  <a:pt x="109" y="70"/>
                </a:lnTo>
                <a:lnTo>
                  <a:pt x="102" y="72"/>
                </a:lnTo>
                <a:lnTo>
                  <a:pt x="102" y="72"/>
                </a:lnTo>
                <a:lnTo>
                  <a:pt x="100" y="77"/>
                </a:lnTo>
                <a:lnTo>
                  <a:pt x="98" y="82"/>
                </a:lnTo>
                <a:lnTo>
                  <a:pt x="93" y="84"/>
                </a:lnTo>
                <a:lnTo>
                  <a:pt x="88" y="86"/>
                </a:lnTo>
                <a:lnTo>
                  <a:pt x="88" y="86"/>
                </a:lnTo>
                <a:lnTo>
                  <a:pt x="86" y="89"/>
                </a:lnTo>
                <a:lnTo>
                  <a:pt x="84" y="91"/>
                </a:lnTo>
                <a:lnTo>
                  <a:pt x="79" y="91"/>
                </a:lnTo>
                <a:lnTo>
                  <a:pt x="79" y="91"/>
                </a:lnTo>
                <a:lnTo>
                  <a:pt x="70" y="105"/>
                </a:lnTo>
                <a:lnTo>
                  <a:pt x="60" y="119"/>
                </a:lnTo>
                <a:lnTo>
                  <a:pt x="53" y="133"/>
                </a:lnTo>
                <a:lnTo>
                  <a:pt x="46" y="147"/>
                </a:lnTo>
                <a:lnTo>
                  <a:pt x="46" y="147"/>
                </a:lnTo>
                <a:lnTo>
                  <a:pt x="46" y="154"/>
                </a:lnTo>
                <a:lnTo>
                  <a:pt x="42" y="156"/>
                </a:lnTo>
                <a:lnTo>
                  <a:pt x="37" y="158"/>
                </a:lnTo>
                <a:lnTo>
                  <a:pt x="35" y="158"/>
                </a:lnTo>
                <a:lnTo>
                  <a:pt x="35" y="158"/>
                </a:lnTo>
                <a:lnTo>
                  <a:pt x="32" y="165"/>
                </a:lnTo>
                <a:lnTo>
                  <a:pt x="30" y="179"/>
                </a:lnTo>
                <a:lnTo>
                  <a:pt x="30" y="179"/>
                </a:lnTo>
                <a:lnTo>
                  <a:pt x="14" y="219"/>
                </a:lnTo>
                <a:lnTo>
                  <a:pt x="7" y="242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7" y="261"/>
                </a:lnTo>
                <a:lnTo>
                  <a:pt x="7" y="261"/>
                </a:lnTo>
                <a:lnTo>
                  <a:pt x="7" y="261"/>
                </a:lnTo>
                <a:lnTo>
                  <a:pt x="23" y="242"/>
                </a:lnTo>
                <a:lnTo>
                  <a:pt x="37" y="226"/>
                </a:lnTo>
                <a:lnTo>
                  <a:pt x="49" y="212"/>
                </a:lnTo>
                <a:lnTo>
                  <a:pt x="60" y="193"/>
                </a:lnTo>
                <a:lnTo>
                  <a:pt x="60" y="193"/>
                </a:lnTo>
                <a:lnTo>
                  <a:pt x="72" y="189"/>
                </a:lnTo>
                <a:lnTo>
                  <a:pt x="77" y="184"/>
                </a:lnTo>
                <a:lnTo>
                  <a:pt x="79" y="179"/>
                </a:lnTo>
                <a:lnTo>
                  <a:pt x="79" y="179"/>
                </a:lnTo>
                <a:lnTo>
                  <a:pt x="84" y="172"/>
                </a:lnTo>
                <a:lnTo>
                  <a:pt x="88" y="165"/>
                </a:lnTo>
                <a:lnTo>
                  <a:pt x="93" y="158"/>
                </a:lnTo>
                <a:lnTo>
                  <a:pt x="93" y="158"/>
                </a:lnTo>
                <a:lnTo>
                  <a:pt x="114" y="149"/>
                </a:lnTo>
                <a:lnTo>
                  <a:pt x="132" y="135"/>
                </a:lnTo>
                <a:lnTo>
                  <a:pt x="156" y="121"/>
                </a:lnTo>
                <a:lnTo>
                  <a:pt x="167" y="114"/>
                </a:lnTo>
                <a:lnTo>
                  <a:pt x="179" y="112"/>
                </a:lnTo>
                <a:lnTo>
                  <a:pt x="179" y="112"/>
                </a:lnTo>
                <a:lnTo>
                  <a:pt x="179" y="112"/>
                </a:lnTo>
                <a:lnTo>
                  <a:pt x="186" y="110"/>
                </a:lnTo>
                <a:lnTo>
                  <a:pt x="191" y="105"/>
                </a:lnTo>
                <a:lnTo>
                  <a:pt x="198" y="100"/>
                </a:lnTo>
                <a:lnTo>
                  <a:pt x="202" y="98"/>
                </a:lnTo>
                <a:lnTo>
                  <a:pt x="202" y="98"/>
                </a:lnTo>
                <a:lnTo>
                  <a:pt x="207" y="98"/>
                </a:lnTo>
                <a:lnTo>
                  <a:pt x="209" y="96"/>
                </a:lnTo>
                <a:lnTo>
                  <a:pt x="209" y="91"/>
                </a:lnTo>
                <a:lnTo>
                  <a:pt x="209" y="91"/>
                </a:lnTo>
                <a:lnTo>
                  <a:pt x="223" y="84"/>
                </a:lnTo>
                <a:lnTo>
                  <a:pt x="235" y="77"/>
                </a:lnTo>
                <a:lnTo>
                  <a:pt x="244" y="70"/>
                </a:lnTo>
                <a:lnTo>
                  <a:pt x="249" y="63"/>
                </a:lnTo>
                <a:lnTo>
                  <a:pt x="254" y="54"/>
                </a:lnTo>
                <a:lnTo>
                  <a:pt x="254" y="49"/>
                </a:lnTo>
                <a:lnTo>
                  <a:pt x="254" y="49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900862" y="4086226"/>
            <a:ext cx="882254" cy="1304925"/>
          </a:xfrm>
          <a:custGeom>
            <a:avLst/>
            <a:gdLst>
              <a:gd name="T0" fmla="*/ 582 w 741"/>
              <a:gd name="T1" fmla="*/ 708 h 822"/>
              <a:gd name="T2" fmla="*/ 599 w 741"/>
              <a:gd name="T3" fmla="*/ 684 h 822"/>
              <a:gd name="T4" fmla="*/ 657 w 741"/>
              <a:gd name="T5" fmla="*/ 575 h 822"/>
              <a:gd name="T6" fmla="*/ 682 w 741"/>
              <a:gd name="T7" fmla="*/ 493 h 822"/>
              <a:gd name="T8" fmla="*/ 701 w 741"/>
              <a:gd name="T9" fmla="*/ 475 h 822"/>
              <a:gd name="T10" fmla="*/ 710 w 741"/>
              <a:gd name="T11" fmla="*/ 491 h 822"/>
              <a:gd name="T12" fmla="*/ 722 w 741"/>
              <a:gd name="T13" fmla="*/ 489 h 822"/>
              <a:gd name="T14" fmla="*/ 738 w 741"/>
              <a:gd name="T15" fmla="*/ 470 h 822"/>
              <a:gd name="T16" fmla="*/ 741 w 741"/>
              <a:gd name="T17" fmla="*/ 247 h 822"/>
              <a:gd name="T18" fmla="*/ 729 w 741"/>
              <a:gd name="T19" fmla="*/ 228 h 822"/>
              <a:gd name="T20" fmla="*/ 701 w 741"/>
              <a:gd name="T21" fmla="*/ 228 h 822"/>
              <a:gd name="T22" fmla="*/ 682 w 741"/>
              <a:gd name="T23" fmla="*/ 216 h 822"/>
              <a:gd name="T24" fmla="*/ 678 w 741"/>
              <a:gd name="T25" fmla="*/ 200 h 822"/>
              <a:gd name="T26" fmla="*/ 673 w 741"/>
              <a:gd name="T27" fmla="*/ 172 h 822"/>
              <a:gd name="T28" fmla="*/ 657 w 741"/>
              <a:gd name="T29" fmla="*/ 172 h 822"/>
              <a:gd name="T30" fmla="*/ 538 w 741"/>
              <a:gd name="T31" fmla="*/ 144 h 822"/>
              <a:gd name="T32" fmla="*/ 438 w 741"/>
              <a:gd name="T33" fmla="*/ 95 h 822"/>
              <a:gd name="T34" fmla="*/ 382 w 741"/>
              <a:gd name="T35" fmla="*/ 56 h 822"/>
              <a:gd name="T36" fmla="*/ 363 w 741"/>
              <a:gd name="T37" fmla="*/ 28 h 822"/>
              <a:gd name="T38" fmla="*/ 345 w 741"/>
              <a:gd name="T39" fmla="*/ 25 h 822"/>
              <a:gd name="T40" fmla="*/ 331 w 741"/>
              <a:gd name="T41" fmla="*/ 11 h 822"/>
              <a:gd name="T42" fmla="*/ 319 w 741"/>
              <a:gd name="T43" fmla="*/ 7 h 822"/>
              <a:gd name="T44" fmla="*/ 312 w 741"/>
              <a:gd name="T45" fmla="*/ 11 h 822"/>
              <a:gd name="T46" fmla="*/ 303 w 741"/>
              <a:gd name="T47" fmla="*/ 18 h 822"/>
              <a:gd name="T48" fmla="*/ 284 w 741"/>
              <a:gd name="T49" fmla="*/ 28 h 822"/>
              <a:gd name="T50" fmla="*/ 266 w 741"/>
              <a:gd name="T51" fmla="*/ 39 h 822"/>
              <a:gd name="T52" fmla="*/ 235 w 741"/>
              <a:gd name="T53" fmla="*/ 44 h 822"/>
              <a:gd name="T54" fmla="*/ 231 w 741"/>
              <a:gd name="T55" fmla="*/ 56 h 822"/>
              <a:gd name="T56" fmla="*/ 221 w 741"/>
              <a:gd name="T57" fmla="*/ 60 h 822"/>
              <a:gd name="T58" fmla="*/ 203 w 741"/>
              <a:gd name="T59" fmla="*/ 70 h 822"/>
              <a:gd name="T60" fmla="*/ 184 w 741"/>
              <a:gd name="T61" fmla="*/ 88 h 822"/>
              <a:gd name="T62" fmla="*/ 177 w 741"/>
              <a:gd name="T63" fmla="*/ 93 h 822"/>
              <a:gd name="T64" fmla="*/ 165 w 741"/>
              <a:gd name="T65" fmla="*/ 95 h 822"/>
              <a:gd name="T66" fmla="*/ 147 w 741"/>
              <a:gd name="T67" fmla="*/ 118 h 822"/>
              <a:gd name="T68" fmla="*/ 103 w 741"/>
              <a:gd name="T69" fmla="*/ 188 h 822"/>
              <a:gd name="T70" fmla="*/ 89 w 741"/>
              <a:gd name="T71" fmla="*/ 195 h 822"/>
              <a:gd name="T72" fmla="*/ 82 w 741"/>
              <a:gd name="T73" fmla="*/ 209 h 822"/>
              <a:gd name="T74" fmla="*/ 49 w 741"/>
              <a:gd name="T75" fmla="*/ 263 h 822"/>
              <a:gd name="T76" fmla="*/ 14 w 741"/>
              <a:gd name="T77" fmla="*/ 337 h 822"/>
              <a:gd name="T78" fmla="*/ 14 w 741"/>
              <a:gd name="T79" fmla="*/ 258 h 822"/>
              <a:gd name="T80" fmla="*/ 9 w 741"/>
              <a:gd name="T81" fmla="*/ 235 h 822"/>
              <a:gd name="T82" fmla="*/ 2 w 741"/>
              <a:gd name="T83" fmla="*/ 242 h 822"/>
              <a:gd name="T84" fmla="*/ 0 w 741"/>
              <a:gd name="T85" fmla="*/ 258 h 822"/>
              <a:gd name="T86" fmla="*/ 0 w 741"/>
              <a:gd name="T87" fmla="*/ 461 h 822"/>
              <a:gd name="T88" fmla="*/ 7 w 741"/>
              <a:gd name="T89" fmla="*/ 479 h 822"/>
              <a:gd name="T90" fmla="*/ 23 w 741"/>
              <a:gd name="T91" fmla="*/ 491 h 822"/>
              <a:gd name="T92" fmla="*/ 30 w 741"/>
              <a:gd name="T93" fmla="*/ 475 h 822"/>
              <a:gd name="T94" fmla="*/ 58 w 741"/>
              <a:gd name="T95" fmla="*/ 493 h 822"/>
              <a:gd name="T96" fmla="*/ 68 w 741"/>
              <a:gd name="T97" fmla="*/ 514 h 822"/>
              <a:gd name="T98" fmla="*/ 68 w 741"/>
              <a:gd name="T99" fmla="*/ 528 h 822"/>
              <a:gd name="T100" fmla="*/ 105 w 741"/>
              <a:gd name="T101" fmla="*/ 621 h 822"/>
              <a:gd name="T102" fmla="*/ 151 w 741"/>
              <a:gd name="T103" fmla="*/ 698 h 822"/>
              <a:gd name="T104" fmla="*/ 210 w 741"/>
              <a:gd name="T105" fmla="*/ 759 h 822"/>
              <a:gd name="T106" fmla="*/ 275 w 741"/>
              <a:gd name="T107" fmla="*/ 801 h 822"/>
              <a:gd name="T108" fmla="*/ 347 w 741"/>
              <a:gd name="T109" fmla="*/ 822 h 822"/>
              <a:gd name="T110" fmla="*/ 396 w 741"/>
              <a:gd name="T111" fmla="*/ 822 h 822"/>
              <a:gd name="T112" fmla="*/ 454 w 741"/>
              <a:gd name="T113" fmla="*/ 803 h 822"/>
              <a:gd name="T114" fmla="*/ 468 w 741"/>
              <a:gd name="T115" fmla="*/ 794 h 822"/>
              <a:gd name="T116" fmla="*/ 489 w 741"/>
              <a:gd name="T117" fmla="*/ 777 h 822"/>
              <a:gd name="T118" fmla="*/ 561 w 741"/>
              <a:gd name="T119" fmla="*/ 735 h 822"/>
              <a:gd name="T120" fmla="*/ 582 w 741"/>
              <a:gd name="T121" fmla="*/ 715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1" h="822">
                <a:moveTo>
                  <a:pt x="582" y="715"/>
                </a:moveTo>
                <a:lnTo>
                  <a:pt x="582" y="715"/>
                </a:lnTo>
                <a:lnTo>
                  <a:pt x="582" y="708"/>
                </a:lnTo>
                <a:lnTo>
                  <a:pt x="587" y="701"/>
                </a:lnTo>
                <a:lnTo>
                  <a:pt x="599" y="684"/>
                </a:lnTo>
                <a:lnTo>
                  <a:pt x="599" y="684"/>
                </a:lnTo>
                <a:lnTo>
                  <a:pt x="622" y="647"/>
                </a:lnTo>
                <a:lnTo>
                  <a:pt x="645" y="600"/>
                </a:lnTo>
                <a:lnTo>
                  <a:pt x="657" y="575"/>
                </a:lnTo>
                <a:lnTo>
                  <a:pt x="666" y="549"/>
                </a:lnTo>
                <a:lnTo>
                  <a:pt x="675" y="521"/>
                </a:lnTo>
                <a:lnTo>
                  <a:pt x="682" y="493"/>
                </a:lnTo>
                <a:lnTo>
                  <a:pt x="682" y="475"/>
                </a:lnTo>
                <a:lnTo>
                  <a:pt x="701" y="475"/>
                </a:lnTo>
                <a:lnTo>
                  <a:pt x="701" y="475"/>
                </a:lnTo>
                <a:lnTo>
                  <a:pt x="703" y="484"/>
                </a:lnTo>
                <a:lnTo>
                  <a:pt x="706" y="489"/>
                </a:lnTo>
                <a:lnTo>
                  <a:pt x="710" y="491"/>
                </a:lnTo>
                <a:lnTo>
                  <a:pt x="717" y="491"/>
                </a:lnTo>
                <a:lnTo>
                  <a:pt x="717" y="491"/>
                </a:lnTo>
                <a:lnTo>
                  <a:pt x="722" y="489"/>
                </a:lnTo>
                <a:lnTo>
                  <a:pt x="727" y="486"/>
                </a:lnTo>
                <a:lnTo>
                  <a:pt x="734" y="479"/>
                </a:lnTo>
                <a:lnTo>
                  <a:pt x="738" y="470"/>
                </a:lnTo>
                <a:lnTo>
                  <a:pt x="741" y="461"/>
                </a:lnTo>
                <a:lnTo>
                  <a:pt x="741" y="247"/>
                </a:lnTo>
                <a:lnTo>
                  <a:pt x="741" y="247"/>
                </a:lnTo>
                <a:lnTo>
                  <a:pt x="741" y="242"/>
                </a:lnTo>
                <a:lnTo>
                  <a:pt x="736" y="237"/>
                </a:lnTo>
                <a:lnTo>
                  <a:pt x="729" y="228"/>
                </a:lnTo>
                <a:lnTo>
                  <a:pt x="717" y="228"/>
                </a:lnTo>
                <a:lnTo>
                  <a:pt x="717" y="228"/>
                </a:lnTo>
                <a:lnTo>
                  <a:pt x="701" y="228"/>
                </a:lnTo>
                <a:lnTo>
                  <a:pt x="682" y="235"/>
                </a:lnTo>
                <a:lnTo>
                  <a:pt x="682" y="228"/>
                </a:lnTo>
                <a:lnTo>
                  <a:pt x="682" y="216"/>
                </a:lnTo>
                <a:lnTo>
                  <a:pt x="682" y="216"/>
                </a:lnTo>
                <a:lnTo>
                  <a:pt x="682" y="216"/>
                </a:lnTo>
                <a:lnTo>
                  <a:pt x="678" y="200"/>
                </a:lnTo>
                <a:lnTo>
                  <a:pt x="673" y="188"/>
                </a:lnTo>
                <a:lnTo>
                  <a:pt x="673" y="188"/>
                </a:lnTo>
                <a:lnTo>
                  <a:pt x="673" y="172"/>
                </a:lnTo>
                <a:lnTo>
                  <a:pt x="673" y="172"/>
                </a:lnTo>
                <a:lnTo>
                  <a:pt x="657" y="172"/>
                </a:lnTo>
                <a:lnTo>
                  <a:pt x="657" y="172"/>
                </a:lnTo>
                <a:lnTo>
                  <a:pt x="615" y="167"/>
                </a:lnTo>
                <a:lnTo>
                  <a:pt x="575" y="158"/>
                </a:lnTo>
                <a:lnTo>
                  <a:pt x="538" y="144"/>
                </a:lnTo>
                <a:lnTo>
                  <a:pt x="501" y="130"/>
                </a:lnTo>
                <a:lnTo>
                  <a:pt x="468" y="111"/>
                </a:lnTo>
                <a:lnTo>
                  <a:pt x="438" y="95"/>
                </a:lnTo>
                <a:lnTo>
                  <a:pt x="408" y="74"/>
                </a:lnTo>
                <a:lnTo>
                  <a:pt x="382" y="56"/>
                </a:lnTo>
                <a:lnTo>
                  <a:pt x="382" y="56"/>
                </a:lnTo>
                <a:lnTo>
                  <a:pt x="368" y="39"/>
                </a:lnTo>
                <a:lnTo>
                  <a:pt x="363" y="32"/>
                </a:lnTo>
                <a:lnTo>
                  <a:pt x="363" y="28"/>
                </a:lnTo>
                <a:lnTo>
                  <a:pt x="363" y="28"/>
                </a:lnTo>
                <a:lnTo>
                  <a:pt x="352" y="25"/>
                </a:lnTo>
                <a:lnTo>
                  <a:pt x="345" y="25"/>
                </a:lnTo>
                <a:lnTo>
                  <a:pt x="333" y="18"/>
                </a:lnTo>
                <a:lnTo>
                  <a:pt x="333" y="18"/>
                </a:lnTo>
                <a:lnTo>
                  <a:pt x="331" y="11"/>
                </a:lnTo>
                <a:lnTo>
                  <a:pt x="328" y="7"/>
                </a:lnTo>
                <a:lnTo>
                  <a:pt x="319" y="0"/>
                </a:lnTo>
                <a:lnTo>
                  <a:pt x="319" y="7"/>
                </a:lnTo>
                <a:lnTo>
                  <a:pt x="319" y="7"/>
                </a:lnTo>
                <a:lnTo>
                  <a:pt x="314" y="9"/>
                </a:lnTo>
                <a:lnTo>
                  <a:pt x="312" y="11"/>
                </a:lnTo>
                <a:lnTo>
                  <a:pt x="307" y="16"/>
                </a:lnTo>
                <a:lnTo>
                  <a:pt x="303" y="18"/>
                </a:lnTo>
                <a:lnTo>
                  <a:pt x="303" y="18"/>
                </a:lnTo>
                <a:lnTo>
                  <a:pt x="300" y="21"/>
                </a:lnTo>
                <a:lnTo>
                  <a:pt x="296" y="23"/>
                </a:lnTo>
                <a:lnTo>
                  <a:pt x="284" y="28"/>
                </a:lnTo>
                <a:lnTo>
                  <a:pt x="284" y="28"/>
                </a:lnTo>
                <a:lnTo>
                  <a:pt x="275" y="32"/>
                </a:lnTo>
                <a:lnTo>
                  <a:pt x="266" y="39"/>
                </a:lnTo>
                <a:lnTo>
                  <a:pt x="254" y="44"/>
                </a:lnTo>
                <a:lnTo>
                  <a:pt x="242" y="44"/>
                </a:lnTo>
                <a:lnTo>
                  <a:pt x="235" y="44"/>
                </a:lnTo>
                <a:lnTo>
                  <a:pt x="235" y="44"/>
                </a:lnTo>
                <a:lnTo>
                  <a:pt x="233" y="51"/>
                </a:lnTo>
                <a:lnTo>
                  <a:pt x="231" y="56"/>
                </a:lnTo>
                <a:lnTo>
                  <a:pt x="226" y="56"/>
                </a:lnTo>
                <a:lnTo>
                  <a:pt x="226" y="56"/>
                </a:lnTo>
                <a:lnTo>
                  <a:pt x="221" y="60"/>
                </a:lnTo>
                <a:lnTo>
                  <a:pt x="217" y="63"/>
                </a:lnTo>
                <a:lnTo>
                  <a:pt x="203" y="70"/>
                </a:lnTo>
                <a:lnTo>
                  <a:pt x="203" y="70"/>
                </a:lnTo>
                <a:lnTo>
                  <a:pt x="198" y="70"/>
                </a:lnTo>
                <a:lnTo>
                  <a:pt x="193" y="74"/>
                </a:lnTo>
                <a:lnTo>
                  <a:pt x="184" y="88"/>
                </a:lnTo>
                <a:lnTo>
                  <a:pt x="184" y="88"/>
                </a:lnTo>
                <a:lnTo>
                  <a:pt x="179" y="91"/>
                </a:lnTo>
                <a:lnTo>
                  <a:pt x="177" y="93"/>
                </a:lnTo>
                <a:lnTo>
                  <a:pt x="172" y="95"/>
                </a:lnTo>
                <a:lnTo>
                  <a:pt x="165" y="95"/>
                </a:lnTo>
                <a:lnTo>
                  <a:pt x="165" y="95"/>
                </a:lnTo>
                <a:lnTo>
                  <a:pt x="158" y="107"/>
                </a:lnTo>
                <a:lnTo>
                  <a:pt x="147" y="118"/>
                </a:lnTo>
                <a:lnTo>
                  <a:pt x="147" y="118"/>
                </a:lnTo>
                <a:lnTo>
                  <a:pt x="121" y="151"/>
                </a:lnTo>
                <a:lnTo>
                  <a:pt x="112" y="170"/>
                </a:lnTo>
                <a:lnTo>
                  <a:pt x="103" y="188"/>
                </a:lnTo>
                <a:lnTo>
                  <a:pt x="103" y="188"/>
                </a:lnTo>
                <a:lnTo>
                  <a:pt x="96" y="191"/>
                </a:lnTo>
                <a:lnTo>
                  <a:pt x="89" y="195"/>
                </a:lnTo>
                <a:lnTo>
                  <a:pt x="84" y="202"/>
                </a:lnTo>
                <a:lnTo>
                  <a:pt x="82" y="209"/>
                </a:lnTo>
                <a:lnTo>
                  <a:pt x="82" y="209"/>
                </a:lnTo>
                <a:lnTo>
                  <a:pt x="72" y="228"/>
                </a:lnTo>
                <a:lnTo>
                  <a:pt x="72" y="235"/>
                </a:lnTo>
                <a:lnTo>
                  <a:pt x="49" y="263"/>
                </a:lnTo>
                <a:lnTo>
                  <a:pt x="37" y="284"/>
                </a:lnTo>
                <a:lnTo>
                  <a:pt x="30" y="288"/>
                </a:lnTo>
                <a:lnTo>
                  <a:pt x="14" y="337"/>
                </a:lnTo>
                <a:lnTo>
                  <a:pt x="14" y="288"/>
                </a:lnTo>
                <a:lnTo>
                  <a:pt x="14" y="284"/>
                </a:lnTo>
                <a:lnTo>
                  <a:pt x="14" y="258"/>
                </a:lnTo>
                <a:lnTo>
                  <a:pt x="9" y="242"/>
                </a:lnTo>
                <a:lnTo>
                  <a:pt x="9" y="235"/>
                </a:lnTo>
                <a:lnTo>
                  <a:pt x="9" y="235"/>
                </a:lnTo>
                <a:lnTo>
                  <a:pt x="9" y="242"/>
                </a:lnTo>
                <a:lnTo>
                  <a:pt x="9" y="242"/>
                </a:lnTo>
                <a:lnTo>
                  <a:pt x="2" y="242"/>
                </a:lnTo>
                <a:lnTo>
                  <a:pt x="0" y="244"/>
                </a:lnTo>
                <a:lnTo>
                  <a:pt x="0" y="247"/>
                </a:lnTo>
                <a:lnTo>
                  <a:pt x="0" y="258"/>
                </a:lnTo>
                <a:lnTo>
                  <a:pt x="0" y="272"/>
                </a:lnTo>
                <a:lnTo>
                  <a:pt x="0" y="288"/>
                </a:lnTo>
                <a:lnTo>
                  <a:pt x="0" y="461"/>
                </a:lnTo>
                <a:lnTo>
                  <a:pt x="0" y="461"/>
                </a:lnTo>
                <a:lnTo>
                  <a:pt x="2" y="470"/>
                </a:lnTo>
                <a:lnTo>
                  <a:pt x="7" y="479"/>
                </a:lnTo>
                <a:lnTo>
                  <a:pt x="16" y="486"/>
                </a:lnTo>
                <a:lnTo>
                  <a:pt x="23" y="491"/>
                </a:lnTo>
                <a:lnTo>
                  <a:pt x="23" y="491"/>
                </a:lnTo>
                <a:lnTo>
                  <a:pt x="28" y="491"/>
                </a:lnTo>
                <a:lnTo>
                  <a:pt x="28" y="489"/>
                </a:lnTo>
                <a:lnTo>
                  <a:pt x="30" y="475"/>
                </a:lnTo>
                <a:lnTo>
                  <a:pt x="49" y="475"/>
                </a:lnTo>
                <a:lnTo>
                  <a:pt x="58" y="493"/>
                </a:lnTo>
                <a:lnTo>
                  <a:pt x="58" y="493"/>
                </a:lnTo>
                <a:lnTo>
                  <a:pt x="58" y="493"/>
                </a:lnTo>
                <a:lnTo>
                  <a:pt x="58" y="500"/>
                </a:lnTo>
                <a:lnTo>
                  <a:pt x="68" y="514"/>
                </a:lnTo>
                <a:lnTo>
                  <a:pt x="68" y="514"/>
                </a:lnTo>
                <a:lnTo>
                  <a:pt x="68" y="528"/>
                </a:lnTo>
                <a:lnTo>
                  <a:pt x="68" y="528"/>
                </a:lnTo>
                <a:lnTo>
                  <a:pt x="79" y="561"/>
                </a:lnTo>
                <a:lnTo>
                  <a:pt x="91" y="591"/>
                </a:lnTo>
                <a:lnTo>
                  <a:pt x="105" y="621"/>
                </a:lnTo>
                <a:lnTo>
                  <a:pt x="119" y="649"/>
                </a:lnTo>
                <a:lnTo>
                  <a:pt x="135" y="675"/>
                </a:lnTo>
                <a:lnTo>
                  <a:pt x="151" y="698"/>
                </a:lnTo>
                <a:lnTo>
                  <a:pt x="170" y="722"/>
                </a:lnTo>
                <a:lnTo>
                  <a:pt x="189" y="740"/>
                </a:lnTo>
                <a:lnTo>
                  <a:pt x="210" y="759"/>
                </a:lnTo>
                <a:lnTo>
                  <a:pt x="231" y="775"/>
                </a:lnTo>
                <a:lnTo>
                  <a:pt x="252" y="789"/>
                </a:lnTo>
                <a:lnTo>
                  <a:pt x="275" y="801"/>
                </a:lnTo>
                <a:lnTo>
                  <a:pt x="298" y="810"/>
                </a:lnTo>
                <a:lnTo>
                  <a:pt x="321" y="817"/>
                </a:lnTo>
                <a:lnTo>
                  <a:pt x="347" y="822"/>
                </a:lnTo>
                <a:lnTo>
                  <a:pt x="373" y="822"/>
                </a:lnTo>
                <a:lnTo>
                  <a:pt x="373" y="822"/>
                </a:lnTo>
                <a:lnTo>
                  <a:pt x="396" y="822"/>
                </a:lnTo>
                <a:lnTo>
                  <a:pt x="422" y="817"/>
                </a:lnTo>
                <a:lnTo>
                  <a:pt x="443" y="808"/>
                </a:lnTo>
                <a:lnTo>
                  <a:pt x="454" y="803"/>
                </a:lnTo>
                <a:lnTo>
                  <a:pt x="461" y="796"/>
                </a:lnTo>
                <a:lnTo>
                  <a:pt x="461" y="796"/>
                </a:lnTo>
                <a:lnTo>
                  <a:pt x="468" y="794"/>
                </a:lnTo>
                <a:lnTo>
                  <a:pt x="475" y="791"/>
                </a:lnTo>
                <a:lnTo>
                  <a:pt x="489" y="777"/>
                </a:lnTo>
                <a:lnTo>
                  <a:pt x="489" y="777"/>
                </a:lnTo>
                <a:lnTo>
                  <a:pt x="512" y="766"/>
                </a:lnTo>
                <a:lnTo>
                  <a:pt x="538" y="752"/>
                </a:lnTo>
                <a:lnTo>
                  <a:pt x="561" y="735"/>
                </a:lnTo>
                <a:lnTo>
                  <a:pt x="571" y="724"/>
                </a:lnTo>
                <a:lnTo>
                  <a:pt x="582" y="715"/>
                </a:lnTo>
                <a:lnTo>
                  <a:pt x="582" y="715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993481" y="3563938"/>
            <a:ext cx="663179" cy="381000"/>
          </a:xfrm>
          <a:custGeom>
            <a:avLst/>
            <a:gdLst>
              <a:gd name="T0" fmla="*/ 203 w 557"/>
              <a:gd name="T1" fmla="*/ 52 h 240"/>
              <a:gd name="T2" fmla="*/ 233 w 557"/>
              <a:gd name="T3" fmla="*/ 89 h 240"/>
              <a:gd name="T4" fmla="*/ 296 w 557"/>
              <a:gd name="T5" fmla="*/ 142 h 240"/>
              <a:gd name="T6" fmla="*/ 331 w 557"/>
              <a:gd name="T7" fmla="*/ 170 h 240"/>
              <a:gd name="T8" fmla="*/ 356 w 557"/>
              <a:gd name="T9" fmla="*/ 189 h 240"/>
              <a:gd name="T10" fmla="*/ 396 w 557"/>
              <a:gd name="T11" fmla="*/ 208 h 240"/>
              <a:gd name="T12" fmla="*/ 407 w 557"/>
              <a:gd name="T13" fmla="*/ 210 h 240"/>
              <a:gd name="T14" fmla="*/ 417 w 557"/>
              <a:gd name="T15" fmla="*/ 217 h 240"/>
              <a:gd name="T16" fmla="*/ 445 w 557"/>
              <a:gd name="T17" fmla="*/ 226 h 240"/>
              <a:gd name="T18" fmla="*/ 468 w 557"/>
              <a:gd name="T19" fmla="*/ 231 h 240"/>
              <a:gd name="T20" fmla="*/ 501 w 557"/>
              <a:gd name="T21" fmla="*/ 236 h 240"/>
              <a:gd name="T22" fmla="*/ 538 w 557"/>
              <a:gd name="T23" fmla="*/ 240 h 240"/>
              <a:gd name="T24" fmla="*/ 554 w 557"/>
              <a:gd name="T25" fmla="*/ 236 h 240"/>
              <a:gd name="T26" fmla="*/ 545 w 557"/>
              <a:gd name="T27" fmla="*/ 226 h 240"/>
              <a:gd name="T28" fmla="*/ 543 w 557"/>
              <a:gd name="T29" fmla="*/ 205 h 240"/>
              <a:gd name="T30" fmla="*/ 538 w 557"/>
              <a:gd name="T31" fmla="*/ 182 h 240"/>
              <a:gd name="T32" fmla="*/ 533 w 557"/>
              <a:gd name="T33" fmla="*/ 173 h 240"/>
              <a:gd name="T34" fmla="*/ 529 w 557"/>
              <a:gd name="T35" fmla="*/ 163 h 240"/>
              <a:gd name="T36" fmla="*/ 519 w 557"/>
              <a:gd name="T37" fmla="*/ 145 h 240"/>
              <a:gd name="T38" fmla="*/ 508 w 557"/>
              <a:gd name="T39" fmla="*/ 131 h 240"/>
              <a:gd name="T40" fmla="*/ 477 w 557"/>
              <a:gd name="T41" fmla="*/ 89 h 240"/>
              <a:gd name="T42" fmla="*/ 433 w 557"/>
              <a:gd name="T43" fmla="*/ 52 h 240"/>
              <a:gd name="T44" fmla="*/ 352 w 557"/>
              <a:gd name="T45" fmla="*/ 14 h 240"/>
              <a:gd name="T46" fmla="*/ 256 w 557"/>
              <a:gd name="T47" fmla="*/ 0 h 240"/>
              <a:gd name="T48" fmla="*/ 233 w 557"/>
              <a:gd name="T49" fmla="*/ 7 h 240"/>
              <a:gd name="T50" fmla="*/ 214 w 557"/>
              <a:gd name="T51" fmla="*/ 12 h 240"/>
              <a:gd name="T52" fmla="*/ 163 w 557"/>
              <a:gd name="T53" fmla="*/ 17 h 240"/>
              <a:gd name="T54" fmla="*/ 121 w 557"/>
              <a:gd name="T55" fmla="*/ 31 h 240"/>
              <a:gd name="T56" fmla="*/ 95 w 557"/>
              <a:gd name="T57" fmla="*/ 35 h 240"/>
              <a:gd name="T58" fmla="*/ 93 w 557"/>
              <a:gd name="T59" fmla="*/ 52 h 240"/>
              <a:gd name="T60" fmla="*/ 88 w 557"/>
              <a:gd name="T61" fmla="*/ 70 h 240"/>
              <a:gd name="T62" fmla="*/ 81 w 557"/>
              <a:gd name="T63" fmla="*/ 73 h 240"/>
              <a:gd name="T64" fmla="*/ 70 w 557"/>
              <a:gd name="T65" fmla="*/ 89 h 240"/>
              <a:gd name="T66" fmla="*/ 63 w 557"/>
              <a:gd name="T67" fmla="*/ 96 h 240"/>
              <a:gd name="T68" fmla="*/ 26 w 557"/>
              <a:gd name="T69" fmla="*/ 101 h 240"/>
              <a:gd name="T70" fmla="*/ 21 w 557"/>
              <a:gd name="T71" fmla="*/ 135 h 240"/>
              <a:gd name="T72" fmla="*/ 0 w 557"/>
              <a:gd name="T73" fmla="*/ 175 h 240"/>
              <a:gd name="T74" fmla="*/ 47 w 557"/>
              <a:gd name="T75" fmla="*/ 140 h 240"/>
              <a:gd name="T76" fmla="*/ 93 w 557"/>
              <a:gd name="T77" fmla="*/ 126 h 240"/>
              <a:gd name="T78" fmla="*/ 133 w 557"/>
              <a:gd name="T79" fmla="*/ 103 h 240"/>
              <a:gd name="T80" fmla="*/ 158 w 557"/>
              <a:gd name="T81" fmla="*/ 75 h 240"/>
              <a:gd name="T82" fmla="*/ 163 w 557"/>
              <a:gd name="T83" fmla="*/ 70 h 240"/>
              <a:gd name="T84" fmla="*/ 163 w 557"/>
              <a:gd name="T85" fmla="*/ 61 h 240"/>
              <a:gd name="T86" fmla="*/ 170 w 557"/>
              <a:gd name="T87" fmla="*/ 61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7" h="240">
                <a:moveTo>
                  <a:pt x="170" y="61"/>
                </a:moveTo>
                <a:lnTo>
                  <a:pt x="203" y="52"/>
                </a:lnTo>
                <a:lnTo>
                  <a:pt x="203" y="52"/>
                </a:lnTo>
                <a:lnTo>
                  <a:pt x="203" y="52"/>
                </a:lnTo>
                <a:lnTo>
                  <a:pt x="210" y="63"/>
                </a:lnTo>
                <a:lnTo>
                  <a:pt x="233" y="89"/>
                </a:lnTo>
                <a:lnTo>
                  <a:pt x="249" y="105"/>
                </a:lnTo>
                <a:lnTo>
                  <a:pt x="270" y="124"/>
                </a:lnTo>
                <a:lnTo>
                  <a:pt x="296" y="142"/>
                </a:lnTo>
                <a:lnTo>
                  <a:pt x="324" y="163"/>
                </a:lnTo>
                <a:lnTo>
                  <a:pt x="324" y="163"/>
                </a:lnTo>
                <a:lnTo>
                  <a:pt x="331" y="170"/>
                </a:lnTo>
                <a:lnTo>
                  <a:pt x="340" y="177"/>
                </a:lnTo>
                <a:lnTo>
                  <a:pt x="356" y="189"/>
                </a:lnTo>
                <a:lnTo>
                  <a:pt x="356" y="189"/>
                </a:lnTo>
                <a:lnTo>
                  <a:pt x="366" y="191"/>
                </a:lnTo>
                <a:lnTo>
                  <a:pt x="375" y="196"/>
                </a:lnTo>
                <a:lnTo>
                  <a:pt x="396" y="208"/>
                </a:lnTo>
                <a:lnTo>
                  <a:pt x="396" y="208"/>
                </a:lnTo>
                <a:lnTo>
                  <a:pt x="405" y="208"/>
                </a:lnTo>
                <a:lnTo>
                  <a:pt x="407" y="210"/>
                </a:lnTo>
                <a:lnTo>
                  <a:pt x="410" y="215"/>
                </a:lnTo>
                <a:lnTo>
                  <a:pt x="410" y="215"/>
                </a:lnTo>
                <a:lnTo>
                  <a:pt x="417" y="217"/>
                </a:lnTo>
                <a:lnTo>
                  <a:pt x="426" y="219"/>
                </a:lnTo>
                <a:lnTo>
                  <a:pt x="435" y="224"/>
                </a:lnTo>
                <a:lnTo>
                  <a:pt x="445" y="226"/>
                </a:lnTo>
                <a:lnTo>
                  <a:pt x="445" y="226"/>
                </a:lnTo>
                <a:lnTo>
                  <a:pt x="454" y="229"/>
                </a:lnTo>
                <a:lnTo>
                  <a:pt x="468" y="231"/>
                </a:lnTo>
                <a:lnTo>
                  <a:pt x="468" y="231"/>
                </a:lnTo>
                <a:lnTo>
                  <a:pt x="484" y="233"/>
                </a:lnTo>
                <a:lnTo>
                  <a:pt x="501" y="236"/>
                </a:lnTo>
                <a:lnTo>
                  <a:pt x="517" y="238"/>
                </a:lnTo>
                <a:lnTo>
                  <a:pt x="538" y="240"/>
                </a:lnTo>
                <a:lnTo>
                  <a:pt x="538" y="240"/>
                </a:lnTo>
                <a:lnTo>
                  <a:pt x="557" y="240"/>
                </a:lnTo>
                <a:lnTo>
                  <a:pt x="557" y="240"/>
                </a:lnTo>
                <a:lnTo>
                  <a:pt x="554" y="236"/>
                </a:lnTo>
                <a:lnTo>
                  <a:pt x="552" y="231"/>
                </a:lnTo>
                <a:lnTo>
                  <a:pt x="547" y="229"/>
                </a:lnTo>
                <a:lnTo>
                  <a:pt x="545" y="226"/>
                </a:lnTo>
                <a:lnTo>
                  <a:pt x="545" y="226"/>
                </a:lnTo>
                <a:lnTo>
                  <a:pt x="545" y="212"/>
                </a:lnTo>
                <a:lnTo>
                  <a:pt x="543" y="205"/>
                </a:lnTo>
                <a:lnTo>
                  <a:pt x="538" y="201"/>
                </a:lnTo>
                <a:lnTo>
                  <a:pt x="538" y="201"/>
                </a:lnTo>
                <a:lnTo>
                  <a:pt x="538" y="182"/>
                </a:lnTo>
                <a:lnTo>
                  <a:pt x="538" y="182"/>
                </a:lnTo>
                <a:lnTo>
                  <a:pt x="538" y="177"/>
                </a:lnTo>
                <a:lnTo>
                  <a:pt x="533" y="173"/>
                </a:lnTo>
                <a:lnTo>
                  <a:pt x="529" y="170"/>
                </a:lnTo>
                <a:lnTo>
                  <a:pt x="529" y="163"/>
                </a:lnTo>
                <a:lnTo>
                  <a:pt x="529" y="163"/>
                </a:lnTo>
                <a:lnTo>
                  <a:pt x="529" y="152"/>
                </a:lnTo>
                <a:lnTo>
                  <a:pt x="519" y="145"/>
                </a:lnTo>
                <a:lnTo>
                  <a:pt x="519" y="145"/>
                </a:lnTo>
                <a:lnTo>
                  <a:pt x="515" y="138"/>
                </a:lnTo>
                <a:lnTo>
                  <a:pt x="508" y="131"/>
                </a:lnTo>
                <a:lnTo>
                  <a:pt x="508" y="131"/>
                </a:lnTo>
                <a:lnTo>
                  <a:pt x="505" y="117"/>
                </a:lnTo>
                <a:lnTo>
                  <a:pt x="496" y="108"/>
                </a:lnTo>
                <a:lnTo>
                  <a:pt x="477" y="89"/>
                </a:lnTo>
                <a:lnTo>
                  <a:pt x="477" y="89"/>
                </a:lnTo>
                <a:lnTo>
                  <a:pt x="456" y="70"/>
                </a:lnTo>
                <a:lnTo>
                  <a:pt x="433" y="52"/>
                </a:lnTo>
                <a:lnTo>
                  <a:pt x="407" y="38"/>
                </a:lnTo>
                <a:lnTo>
                  <a:pt x="382" y="26"/>
                </a:lnTo>
                <a:lnTo>
                  <a:pt x="352" y="14"/>
                </a:lnTo>
                <a:lnTo>
                  <a:pt x="321" y="7"/>
                </a:lnTo>
                <a:lnTo>
                  <a:pt x="289" y="3"/>
                </a:lnTo>
                <a:lnTo>
                  <a:pt x="256" y="0"/>
                </a:lnTo>
                <a:lnTo>
                  <a:pt x="256" y="0"/>
                </a:lnTo>
                <a:lnTo>
                  <a:pt x="242" y="3"/>
                </a:lnTo>
                <a:lnTo>
                  <a:pt x="233" y="7"/>
                </a:lnTo>
                <a:lnTo>
                  <a:pt x="221" y="12"/>
                </a:lnTo>
                <a:lnTo>
                  <a:pt x="214" y="12"/>
                </a:lnTo>
                <a:lnTo>
                  <a:pt x="214" y="12"/>
                </a:lnTo>
                <a:lnTo>
                  <a:pt x="214" y="12"/>
                </a:lnTo>
                <a:lnTo>
                  <a:pt x="191" y="14"/>
                </a:lnTo>
                <a:lnTo>
                  <a:pt x="163" y="17"/>
                </a:lnTo>
                <a:lnTo>
                  <a:pt x="128" y="21"/>
                </a:lnTo>
                <a:lnTo>
                  <a:pt x="121" y="31"/>
                </a:lnTo>
                <a:lnTo>
                  <a:pt x="121" y="31"/>
                </a:lnTo>
                <a:lnTo>
                  <a:pt x="107" y="31"/>
                </a:lnTo>
                <a:lnTo>
                  <a:pt x="95" y="35"/>
                </a:lnTo>
                <a:lnTo>
                  <a:pt x="95" y="35"/>
                </a:lnTo>
                <a:lnTo>
                  <a:pt x="95" y="35"/>
                </a:lnTo>
                <a:lnTo>
                  <a:pt x="93" y="47"/>
                </a:lnTo>
                <a:lnTo>
                  <a:pt x="93" y="52"/>
                </a:lnTo>
                <a:lnTo>
                  <a:pt x="93" y="52"/>
                </a:lnTo>
                <a:lnTo>
                  <a:pt x="91" y="66"/>
                </a:lnTo>
                <a:lnTo>
                  <a:pt x="88" y="70"/>
                </a:lnTo>
                <a:lnTo>
                  <a:pt x="84" y="73"/>
                </a:lnTo>
                <a:lnTo>
                  <a:pt x="84" y="73"/>
                </a:lnTo>
                <a:lnTo>
                  <a:pt x="81" y="73"/>
                </a:lnTo>
                <a:lnTo>
                  <a:pt x="77" y="75"/>
                </a:lnTo>
                <a:lnTo>
                  <a:pt x="72" y="80"/>
                </a:lnTo>
                <a:lnTo>
                  <a:pt x="70" y="89"/>
                </a:lnTo>
                <a:lnTo>
                  <a:pt x="70" y="89"/>
                </a:lnTo>
                <a:lnTo>
                  <a:pt x="67" y="91"/>
                </a:lnTo>
                <a:lnTo>
                  <a:pt x="63" y="96"/>
                </a:lnTo>
                <a:lnTo>
                  <a:pt x="54" y="98"/>
                </a:lnTo>
                <a:lnTo>
                  <a:pt x="35" y="101"/>
                </a:lnTo>
                <a:lnTo>
                  <a:pt x="26" y="101"/>
                </a:lnTo>
                <a:lnTo>
                  <a:pt x="26" y="101"/>
                </a:lnTo>
                <a:lnTo>
                  <a:pt x="26" y="119"/>
                </a:lnTo>
                <a:lnTo>
                  <a:pt x="21" y="135"/>
                </a:lnTo>
                <a:lnTo>
                  <a:pt x="12" y="154"/>
                </a:lnTo>
                <a:lnTo>
                  <a:pt x="0" y="175"/>
                </a:lnTo>
                <a:lnTo>
                  <a:pt x="0" y="175"/>
                </a:lnTo>
                <a:lnTo>
                  <a:pt x="12" y="163"/>
                </a:lnTo>
                <a:lnTo>
                  <a:pt x="21" y="154"/>
                </a:lnTo>
                <a:lnTo>
                  <a:pt x="47" y="140"/>
                </a:lnTo>
                <a:lnTo>
                  <a:pt x="70" y="131"/>
                </a:lnTo>
                <a:lnTo>
                  <a:pt x="93" y="126"/>
                </a:lnTo>
                <a:lnTo>
                  <a:pt x="93" y="126"/>
                </a:lnTo>
                <a:lnTo>
                  <a:pt x="107" y="117"/>
                </a:lnTo>
                <a:lnTo>
                  <a:pt x="119" y="110"/>
                </a:lnTo>
                <a:lnTo>
                  <a:pt x="133" y="103"/>
                </a:lnTo>
                <a:lnTo>
                  <a:pt x="147" y="101"/>
                </a:lnTo>
                <a:lnTo>
                  <a:pt x="147" y="89"/>
                </a:lnTo>
                <a:lnTo>
                  <a:pt x="158" y="75"/>
                </a:lnTo>
                <a:lnTo>
                  <a:pt x="158" y="75"/>
                </a:lnTo>
                <a:lnTo>
                  <a:pt x="158" y="75"/>
                </a:lnTo>
                <a:lnTo>
                  <a:pt x="163" y="70"/>
                </a:lnTo>
                <a:lnTo>
                  <a:pt x="163" y="61"/>
                </a:lnTo>
                <a:lnTo>
                  <a:pt x="163" y="61"/>
                </a:lnTo>
                <a:lnTo>
                  <a:pt x="163" y="61"/>
                </a:lnTo>
                <a:lnTo>
                  <a:pt x="163" y="61"/>
                </a:lnTo>
                <a:lnTo>
                  <a:pt x="170" y="61"/>
                </a:lnTo>
                <a:lnTo>
                  <a:pt x="170" y="61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729038" y="3683000"/>
            <a:ext cx="876300" cy="1308100"/>
          </a:xfrm>
          <a:custGeom>
            <a:avLst/>
            <a:gdLst>
              <a:gd name="T0" fmla="*/ 445 w 736"/>
              <a:gd name="T1" fmla="*/ 771 h 824"/>
              <a:gd name="T2" fmla="*/ 445 w 736"/>
              <a:gd name="T3" fmla="*/ 745 h 824"/>
              <a:gd name="T4" fmla="*/ 447 w 736"/>
              <a:gd name="T5" fmla="*/ 717 h 824"/>
              <a:gd name="T6" fmla="*/ 463 w 736"/>
              <a:gd name="T7" fmla="*/ 696 h 824"/>
              <a:gd name="T8" fmla="*/ 489 w 736"/>
              <a:gd name="T9" fmla="*/ 675 h 824"/>
              <a:gd name="T10" fmla="*/ 494 w 736"/>
              <a:gd name="T11" fmla="*/ 598 h 824"/>
              <a:gd name="T12" fmla="*/ 517 w 736"/>
              <a:gd name="T13" fmla="*/ 517 h 824"/>
              <a:gd name="T14" fmla="*/ 533 w 736"/>
              <a:gd name="T15" fmla="*/ 487 h 824"/>
              <a:gd name="T16" fmla="*/ 566 w 736"/>
              <a:gd name="T17" fmla="*/ 438 h 824"/>
              <a:gd name="T18" fmla="*/ 610 w 736"/>
              <a:gd name="T19" fmla="*/ 400 h 824"/>
              <a:gd name="T20" fmla="*/ 650 w 736"/>
              <a:gd name="T21" fmla="*/ 375 h 824"/>
              <a:gd name="T22" fmla="*/ 666 w 736"/>
              <a:gd name="T23" fmla="*/ 365 h 824"/>
              <a:gd name="T24" fmla="*/ 685 w 736"/>
              <a:gd name="T25" fmla="*/ 354 h 824"/>
              <a:gd name="T26" fmla="*/ 706 w 736"/>
              <a:gd name="T27" fmla="*/ 345 h 824"/>
              <a:gd name="T28" fmla="*/ 736 w 736"/>
              <a:gd name="T29" fmla="*/ 324 h 824"/>
              <a:gd name="T30" fmla="*/ 736 w 736"/>
              <a:gd name="T31" fmla="*/ 261 h 824"/>
              <a:gd name="T32" fmla="*/ 720 w 736"/>
              <a:gd name="T33" fmla="*/ 240 h 824"/>
              <a:gd name="T34" fmla="*/ 680 w 736"/>
              <a:gd name="T35" fmla="*/ 221 h 824"/>
              <a:gd name="T36" fmla="*/ 668 w 736"/>
              <a:gd name="T37" fmla="*/ 179 h 824"/>
              <a:gd name="T38" fmla="*/ 529 w 736"/>
              <a:gd name="T39" fmla="*/ 149 h 824"/>
              <a:gd name="T40" fmla="*/ 477 w 736"/>
              <a:gd name="T41" fmla="*/ 128 h 824"/>
              <a:gd name="T42" fmla="*/ 457 w 736"/>
              <a:gd name="T43" fmla="*/ 119 h 824"/>
              <a:gd name="T44" fmla="*/ 438 w 736"/>
              <a:gd name="T45" fmla="*/ 107 h 824"/>
              <a:gd name="T46" fmla="*/ 321 w 736"/>
              <a:gd name="T47" fmla="*/ 0 h 824"/>
              <a:gd name="T48" fmla="*/ 282 w 736"/>
              <a:gd name="T49" fmla="*/ 37 h 824"/>
              <a:gd name="T50" fmla="*/ 235 w 736"/>
              <a:gd name="T51" fmla="*/ 56 h 824"/>
              <a:gd name="T52" fmla="*/ 226 w 736"/>
              <a:gd name="T53" fmla="*/ 67 h 824"/>
              <a:gd name="T54" fmla="*/ 186 w 736"/>
              <a:gd name="T55" fmla="*/ 77 h 824"/>
              <a:gd name="T56" fmla="*/ 172 w 736"/>
              <a:gd name="T57" fmla="*/ 102 h 824"/>
              <a:gd name="T58" fmla="*/ 154 w 736"/>
              <a:gd name="T59" fmla="*/ 114 h 824"/>
              <a:gd name="T60" fmla="*/ 142 w 736"/>
              <a:gd name="T61" fmla="*/ 126 h 824"/>
              <a:gd name="T62" fmla="*/ 135 w 736"/>
              <a:gd name="T63" fmla="*/ 140 h 824"/>
              <a:gd name="T64" fmla="*/ 100 w 736"/>
              <a:gd name="T65" fmla="*/ 179 h 824"/>
              <a:gd name="T66" fmla="*/ 84 w 736"/>
              <a:gd name="T67" fmla="*/ 195 h 824"/>
              <a:gd name="T68" fmla="*/ 75 w 736"/>
              <a:gd name="T69" fmla="*/ 230 h 824"/>
              <a:gd name="T70" fmla="*/ 37 w 736"/>
              <a:gd name="T71" fmla="*/ 298 h 824"/>
              <a:gd name="T72" fmla="*/ 7 w 736"/>
              <a:gd name="T73" fmla="*/ 324 h 824"/>
              <a:gd name="T74" fmla="*/ 7 w 736"/>
              <a:gd name="T75" fmla="*/ 242 h 824"/>
              <a:gd name="T76" fmla="*/ 0 w 736"/>
              <a:gd name="T77" fmla="*/ 289 h 824"/>
              <a:gd name="T78" fmla="*/ 0 w 736"/>
              <a:gd name="T79" fmla="*/ 393 h 824"/>
              <a:gd name="T80" fmla="*/ 26 w 736"/>
              <a:gd name="T81" fmla="*/ 489 h 824"/>
              <a:gd name="T82" fmla="*/ 51 w 736"/>
              <a:gd name="T83" fmla="*/ 501 h 824"/>
              <a:gd name="T84" fmla="*/ 79 w 736"/>
              <a:gd name="T85" fmla="*/ 575 h 824"/>
              <a:gd name="T86" fmla="*/ 82 w 736"/>
              <a:gd name="T87" fmla="*/ 594 h 824"/>
              <a:gd name="T88" fmla="*/ 110 w 736"/>
              <a:gd name="T89" fmla="*/ 654 h 824"/>
              <a:gd name="T90" fmla="*/ 142 w 736"/>
              <a:gd name="T91" fmla="*/ 696 h 824"/>
              <a:gd name="T92" fmla="*/ 161 w 736"/>
              <a:gd name="T93" fmla="*/ 724 h 824"/>
              <a:gd name="T94" fmla="*/ 245 w 736"/>
              <a:gd name="T95" fmla="*/ 789 h 824"/>
              <a:gd name="T96" fmla="*/ 263 w 736"/>
              <a:gd name="T97" fmla="*/ 801 h 824"/>
              <a:gd name="T98" fmla="*/ 319 w 736"/>
              <a:gd name="T99" fmla="*/ 824 h 824"/>
              <a:gd name="T100" fmla="*/ 356 w 736"/>
              <a:gd name="T101" fmla="*/ 824 h 824"/>
              <a:gd name="T102" fmla="*/ 375 w 736"/>
              <a:gd name="T103" fmla="*/ 824 h 824"/>
              <a:gd name="T104" fmla="*/ 412 w 736"/>
              <a:gd name="T105" fmla="*/ 822 h 824"/>
              <a:gd name="T106" fmla="*/ 424 w 736"/>
              <a:gd name="T107" fmla="*/ 817 h 824"/>
              <a:gd name="T108" fmla="*/ 445 w 736"/>
              <a:gd name="T109" fmla="*/ 80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6" h="824">
                <a:moveTo>
                  <a:pt x="445" y="808"/>
                </a:moveTo>
                <a:lnTo>
                  <a:pt x="445" y="789"/>
                </a:lnTo>
                <a:lnTo>
                  <a:pt x="445" y="789"/>
                </a:lnTo>
                <a:lnTo>
                  <a:pt x="445" y="771"/>
                </a:lnTo>
                <a:lnTo>
                  <a:pt x="445" y="771"/>
                </a:lnTo>
                <a:lnTo>
                  <a:pt x="445" y="754"/>
                </a:lnTo>
                <a:lnTo>
                  <a:pt x="445" y="754"/>
                </a:lnTo>
                <a:lnTo>
                  <a:pt x="445" y="745"/>
                </a:lnTo>
                <a:lnTo>
                  <a:pt x="445" y="729"/>
                </a:lnTo>
                <a:lnTo>
                  <a:pt x="445" y="729"/>
                </a:lnTo>
                <a:lnTo>
                  <a:pt x="445" y="729"/>
                </a:lnTo>
                <a:lnTo>
                  <a:pt x="447" y="717"/>
                </a:lnTo>
                <a:lnTo>
                  <a:pt x="452" y="708"/>
                </a:lnTo>
                <a:lnTo>
                  <a:pt x="457" y="698"/>
                </a:lnTo>
                <a:lnTo>
                  <a:pt x="463" y="696"/>
                </a:lnTo>
                <a:lnTo>
                  <a:pt x="463" y="696"/>
                </a:lnTo>
                <a:lnTo>
                  <a:pt x="470" y="684"/>
                </a:lnTo>
                <a:lnTo>
                  <a:pt x="475" y="680"/>
                </a:lnTo>
                <a:lnTo>
                  <a:pt x="480" y="675"/>
                </a:lnTo>
                <a:lnTo>
                  <a:pt x="489" y="675"/>
                </a:lnTo>
                <a:lnTo>
                  <a:pt x="489" y="675"/>
                </a:lnTo>
                <a:lnTo>
                  <a:pt x="489" y="675"/>
                </a:lnTo>
                <a:lnTo>
                  <a:pt x="491" y="624"/>
                </a:lnTo>
                <a:lnTo>
                  <a:pt x="494" y="598"/>
                </a:lnTo>
                <a:lnTo>
                  <a:pt x="496" y="577"/>
                </a:lnTo>
                <a:lnTo>
                  <a:pt x="503" y="556"/>
                </a:lnTo>
                <a:lnTo>
                  <a:pt x="510" y="535"/>
                </a:lnTo>
                <a:lnTo>
                  <a:pt x="517" y="517"/>
                </a:lnTo>
                <a:lnTo>
                  <a:pt x="529" y="501"/>
                </a:lnTo>
                <a:lnTo>
                  <a:pt x="529" y="501"/>
                </a:lnTo>
                <a:lnTo>
                  <a:pt x="529" y="494"/>
                </a:lnTo>
                <a:lnTo>
                  <a:pt x="533" y="487"/>
                </a:lnTo>
                <a:lnTo>
                  <a:pt x="540" y="473"/>
                </a:lnTo>
                <a:lnTo>
                  <a:pt x="564" y="442"/>
                </a:lnTo>
                <a:lnTo>
                  <a:pt x="564" y="442"/>
                </a:lnTo>
                <a:lnTo>
                  <a:pt x="566" y="438"/>
                </a:lnTo>
                <a:lnTo>
                  <a:pt x="568" y="431"/>
                </a:lnTo>
                <a:lnTo>
                  <a:pt x="573" y="426"/>
                </a:lnTo>
                <a:lnTo>
                  <a:pt x="573" y="426"/>
                </a:lnTo>
                <a:lnTo>
                  <a:pt x="610" y="400"/>
                </a:lnTo>
                <a:lnTo>
                  <a:pt x="640" y="377"/>
                </a:lnTo>
                <a:lnTo>
                  <a:pt x="640" y="377"/>
                </a:lnTo>
                <a:lnTo>
                  <a:pt x="645" y="377"/>
                </a:lnTo>
                <a:lnTo>
                  <a:pt x="650" y="375"/>
                </a:lnTo>
                <a:lnTo>
                  <a:pt x="654" y="372"/>
                </a:lnTo>
                <a:lnTo>
                  <a:pt x="659" y="372"/>
                </a:lnTo>
                <a:lnTo>
                  <a:pt x="659" y="372"/>
                </a:lnTo>
                <a:lnTo>
                  <a:pt x="666" y="365"/>
                </a:lnTo>
                <a:lnTo>
                  <a:pt x="673" y="361"/>
                </a:lnTo>
                <a:lnTo>
                  <a:pt x="682" y="361"/>
                </a:lnTo>
                <a:lnTo>
                  <a:pt x="682" y="361"/>
                </a:lnTo>
                <a:lnTo>
                  <a:pt x="685" y="354"/>
                </a:lnTo>
                <a:lnTo>
                  <a:pt x="689" y="351"/>
                </a:lnTo>
                <a:lnTo>
                  <a:pt x="699" y="349"/>
                </a:lnTo>
                <a:lnTo>
                  <a:pt x="699" y="349"/>
                </a:lnTo>
                <a:lnTo>
                  <a:pt x="706" y="345"/>
                </a:lnTo>
                <a:lnTo>
                  <a:pt x="713" y="342"/>
                </a:lnTo>
                <a:lnTo>
                  <a:pt x="736" y="342"/>
                </a:lnTo>
                <a:lnTo>
                  <a:pt x="736" y="331"/>
                </a:lnTo>
                <a:lnTo>
                  <a:pt x="736" y="324"/>
                </a:lnTo>
                <a:lnTo>
                  <a:pt x="736" y="319"/>
                </a:lnTo>
                <a:lnTo>
                  <a:pt x="736" y="298"/>
                </a:lnTo>
                <a:lnTo>
                  <a:pt x="736" y="282"/>
                </a:lnTo>
                <a:lnTo>
                  <a:pt x="736" y="261"/>
                </a:lnTo>
                <a:lnTo>
                  <a:pt x="736" y="261"/>
                </a:lnTo>
                <a:lnTo>
                  <a:pt x="734" y="249"/>
                </a:lnTo>
                <a:lnTo>
                  <a:pt x="729" y="242"/>
                </a:lnTo>
                <a:lnTo>
                  <a:pt x="720" y="240"/>
                </a:lnTo>
                <a:lnTo>
                  <a:pt x="706" y="240"/>
                </a:lnTo>
                <a:lnTo>
                  <a:pt x="699" y="240"/>
                </a:lnTo>
                <a:lnTo>
                  <a:pt x="682" y="242"/>
                </a:lnTo>
                <a:lnTo>
                  <a:pt x="680" y="221"/>
                </a:lnTo>
                <a:lnTo>
                  <a:pt x="680" y="221"/>
                </a:lnTo>
                <a:lnTo>
                  <a:pt x="678" y="198"/>
                </a:lnTo>
                <a:lnTo>
                  <a:pt x="675" y="189"/>
                </a:lnTo>
                <a:lnTo>
                  <a:pt x="668" y="179"/>
                </a:lnTo>
                <a:lnTo>
                  <a:pt x="668" y="179"/>
                </a:lnTo>
                <a:lnTo>
                  <a:pt x="620" y="172"/>
                </a:lnTo>
                <a:lnTo>
                  <a:pt x="573" y="161"/>
                </a:lnTo>
                <a:lnTo>
                  <a:pt x="529" y="149"/>
                </a:lnTo>
                <a:lnTo>
                  <a:pt x="489" y="133"/>
                </a:lnTo>
                <a:lnTo>
                  <a:pt x="489" y="133"/>
                </a:lnTo>
                <a:lnTo>
                  <a:pt x="482" y="130"/>
                </a:lnTo>
                <a:lnTo>
                  <a:pt x="477" y="128"/>
                </a:lnTo>
                <a:lnTo>
                  <a:pt x="470" y="128"/>
                </a:lnTo>
                <a:lnTo>
                  <a:pt x="463" y="126"/>
                </a:lnTo>
                <a:lnTo>
                  <a:pt x="463" y="126"/>
                </a:lnTo>
                <a:lnTo>
                  <a:pt x="457" y="119"/>
                </a:lnTo>
                <a:lnTo>
                  <a:pt x="450" y="114"/>
                </a:lnTo>
                <a:lnTo>
                  <a:pt x="445" y="112"/>
                </a:lnTo>
                <a:lnTo>
                  <a:pt x="438" y="107"/>
                </a:lnTo>
                <a:lnTo>
                  <a:pt x="438" y="107"/>
                </a:lnTo>
                <a:lnTo>
                  <a:pt x="326" y="26"/>
                </a:lnTo>
                <a:lnTo>
                  <a:pt x="326" y="26"/>
                </a:lnTo>
                <a:lnTo>
                  <a:pt x="324" y="14"/>
                </a:lnTo>
                <a:lnTo>
                  <a:pt x="321" y="0"/>
                </a:lnTo>
                <a:lnTo>
                  <a:pt x="321" y="0"/>
                </a:lnTo>
                <a:lnTo>
                  <a:pt x="321" y="0"/>
                </a:lnTo>
                <a:lnTo>
                  <a:pt x="303" y="21"/>
                </a:lnTo>
                <a:lnTo>
                  <a:pt x="282" y="37"/>
                </a:lnTo>
                <a:lnTo>
                  <a:pt x="273" y="44"/>
                </a:lnTo>
                <a:lnTo>
                  <a:pt x="261" y="49"/>
                </a:lnTo>
                <a:lnTo>
                  <a:pt x="249" y="53"/>
                </a:lnTo>
                <a:lnTo>
                  <a:pt x="235" y="56"/>
                </a:lnTo>
                <a:lnTo>
                  <a:pt x="226" y="56"/>
                </a:lnTo>
                <a:lnTo>
                  <a:pt x="226" y="56"/>
                </a:lnTo>
                <a:lnTo>
                  <a:pt x="226" y="67"/>
                </a:lnTo>
                <a:lnTo>
                  <a:pt x="226" y="67"/>
                </a:lnTo>
                <a:lnTo>
                  <a:pt x="217" y="67"/>
                </a:lnTo>
                <a:lnTo>
                  <a:pt x="207" y="70"/>
                </a:lnTo>
                <a:lnTo>
                  <a:pt x="186" y="77"/>
                </a:lnTo>
                <a:lnTo>
                  <a:pt x="186" y="77"/>
                </a:lnTo>
                <a:lnTo>
                  <a:pt x="186" y="88"/>
                </a:lnTo>
                <a:lnTo>
                  <a:pt x="186" y="88"/>
                </a:lnTo>
                <a:lnTo>
                  <a:pt x="179" y="95"/>
                </a:lnTo>
                <a:lnTo>
                  <a:pt x="172" y="102"/>
                </a:lnTo>
                <a:lnTo>
                  <a:pt x="168" y="109"/>
                </a:lnTo>
                <a:lnTo>
                  <a:pt x="161" y="114"/>
                </a:lnTo>
                <a:lnTo>
                  <a:pt x="161" y="114"/>
                </a:lnTo>
                <a:lnTo>
                  <a:pt x="154" y="114"/>
                </a:lnTo>
                <a:lnTo>
                  <a:pt x="149" y="116"/>
                </a:lnTo>
                <a:lnTo>
                  <a:pt x="147" y="119"/>
                </a:lnTo>
                <a:lnTo>
                  <a:pt x="142" y="126"/>
                </a:lnTo>
                <a:lnTo>
                  <a:pt x="142" y="126"/>
                </a:lnTo>
                <a:lnTo>
                  <a:pt x="140" y="130"/>
                </a:lnTo>
                <a:lnTo>
                  <a:pt x="137" y="133"/>
                </a:lnTo>
                <a:lnTo>
                  <a:pt x="135" y="135"/>
                </a:lnTo>
                <a:lnTo>
                  <a:pt x="135" y="140"/>
                </a:lnTo>
                <a:lnTo>
                  <a:pt x="135" y="140"/>
                </a:lnTo>
                <a:lnTo>
                  <a:pt x="117" y="158"/>
                </a:lnTo>
                <a:lnTo>
                  <a:pt x="107" y="168"/>
                </a:lnTo>
                <a:lnTo>
                  <a:pt x="100" y="179"/>
                </a:lnTo>
                <a:lnTo>
                  <a:pt x="100" y="179"/>
                </a:lnTo>
                <a:lnTo>
                  <a:pt x="93" y="189"/>
                </a:lnTo>
                <a:lnTo>
                  <a:pt x="84" y="195"/>
                </a:lnTo>
                <a:lnTo>
                  <a:pt x="84" y="195"/>
                </a:lnTo>
                <a:lnTo>
                  <a:pt x="82" y="212"/>
                </a:lnTo>
                <a:lnTo>
                  <a:pt x="79" y="219"/>
                </a:lnTo>
                <a:lnTo>
                  <a:pt x="79" y="219"/>
                </a:lnTo>
                <a:lnTo>
                  <a:pt x="75" y="230"/>
                </a:lnTo>
                <a:lnTo>
                  <a:pt x="70" y="240"/>
                </a:lnTo>
                <a:lnTo>
                  <a:pt x="63" y="254"/>
                </a:lnTo>
                <a:lnTo>
                  <a:pt x="42" y="277"/>
                </a:lnTo>
                <a:lnTo>
                  <a:pt x="37" y="298"/>
                </a:lnTo>
                <a:lnTo>
                  <a:pt x="26" y="310"/>
                </a:lnTo>
                <a:lnTo>
                  <a:pt x="19" y="324"/>
                </a:lnTo>
                <a:lnTo>
                  <a:pt x="7" y="342"/>
                </a:lnTo>
                <a:lnTo>
                  <a:pt x="7" y="324"/>
                </a:lnTo>
                <a:lnTo>
                  <a:pt x="7" y="310"/>
                </a:lnTo>
                <a:lnTo>
                  <a:pt x="7" y="289"/>
                </a:lnTo>
                <a:lnTo>
                  <a:pt x="7" y="242"/>
                </a:lnTo>
                <a:lnTo>
                  <a:pt x="7" y="242"/>
                </a:lnTo>
                <a:lnTo>
                  <a:pt x="2" y="244"/>
                </a:lnTo>
                <a:lnTo>
                  <a:pt x="0" y="249"/>
                </a:lnTo>
                <a:lnTo>
                  <a:pt x="0" y="261"/>
                </a:lnTo>
                <a:lnTo>
                  <a:pt x="0" y="289"/>
                </a:lnTo>
                <a:lnTo>
                  <a:pt x="0" y="310"/>
                </a:lnTo>
                <a:lnTo>
                  <a:pt x="0" y="324"/>
                </a:lnTo>
                <a:lnTo>
                  <a:pt x="0" y="393"/>
                </a:lnTo>
                <a:lnTo>
                  <a:pt x="0" y="393"/>
                </a:lnTo>
                <a:lnTo>
                  <a:pt x="12" y="445"/>
                </a:lnTo>
                <a:lnTo>
                  <a:pt x="19" y="468"/>
                </a:lnTo>
                <a:lnTo>
                  <a:pt x="19" y="489"/>
                </a:lnTo>
                <a:lnTo>
                  <a:pt x="26" y="489"/>
                </a:lnTo>
                <a:lnTo>
                  <a:pt x="26" y="489"/>
                </a:lnTo>
                <a:lnTo>
                  <a:pt x="37" y="489"/>
                </a:lnTo>
                <a:lnTo>
                  <a:pt x="51" y="482"/>
                </a:lnTo>
                <a:lnTo>
                  <a:pt x="51" y="501"/>
                </a:lnTo>
                <a:lnTo>
                  <a:pt x="51" y="501"/>
                </a:lnTo>
                <a:lnTo>
                  <a:pt x="58" y="514"/>
                </a:lnTo>
                <a:lnTo>
                  <a:pt x="65" y="533"/>
                </a:lnTo>
                <a:lnTo>
                  <a:pt x="79" y="575"/>
                </a:lnTo>
                <a:lnTo>
                  <a:pt x="79" y="575"/>
                </a:lnTo>
                <a:lnTo>
                  <a:pt x="79" y="591"/>
                </a:lnTo>
                <a:lnTo>
                  <a:pt x="79" y="591"/>
                </a:lnTo>
                <a:lnTo>
                  <a:pt x="82" y="594"/>
                </a:lnTo>
                <a:lnTo>
                  <a:pt x="84" y="594"/>
                </a:lnTo>
                <a:lnTo>
                  <a:pt x="84" y="603"/>
                </a:lnTo>
                <a:lnTo>
                  <a:pt x="84" y="603"/>
                </a:lnTo>
                <a:lnTo>
                  <a:pt x="110" y="654"/>
                </a:lnTo>
                <a:lnTo>
                  <a:pt x="124" y="677"/>
                </a:lnTo>
                <a:lnTo>
                  <a:pt x="133" y="687"/>
                </a:lnTo>
                <a:lnTo>
                  <a:pt x="142" y="696"/>
                </a:lnTo>
                <a:lnTo>
                  <a:pt x="142" y="696"/>
                </a:lnTo>
                <a:lnTo>
                  <a:pt x="147" y="703"/>
                </a:lnTo>
                <a:lnTo>
                  <a:pt x="149" y="708"/>
                </a:lnTo>
                <a:lnTo>
                  <a:pt x="149" y="715"/>
                </a:lnTo>
                <a:lnTo>
                  <a:pt x="161" y="724"/>
                </a:lnTo>
                <a:lnTo>
                  <a:pt x="161" y="724"/>
                </a:lnTo>
                <a:lnTo>
                  <a:pt x="200" y="759"/>
                </a:lnTo>
                <a:lnTo>
                  <a:pt x="221" y="775"/>
                </a:lnTo>
                <a:lnTo>
                  <a:pt x="245" y="789"/>
                </a:lnTo>
                <a:lnTo>
                  <a:pt x="245" y="789"/>
                </a:lnTo>
                <a:lnTo>
                  <a:pt x="249" y="794"/>
                </a:lnTo>
                <a:lnTo>
                  <a:pt x="256" y="799"/>
                </a:lnTo>
                <a:lnTo>
                  <a:pt x="263" y="801"/>
                </a:lnTo>
                <a:lnTo>
                  <a:pt x="270" y="808"/>
                </a:lnTo>
                <a:lnTo>
                  <a:pt x="270" y="808"/>
                </a:lnTo>
                <a:lnTo>
                  <a:pt x="303" y="820"/>
                </a:lnTo>
                <a:lnTo>
                  <a:pt x="319" y="824"/>
                </a:lnTo>
                <a:lnTo>
                  <a:pt x="338" y="824"/>
                </a:lnTo>
                <a:lnTo>
                  <a:pt x="338" y="824"/>
                </a:lnTo>
                <a:lnTo>
                  <a:pt x="338" y="824"/>
                </a:lnTo>
                <a:lnTo>
                  <a:pt x="356" y="824"/>
                </a:lnTo>
                <a:lnTo>
                  <a:pt x="356" y="824"/>
                </a:lnTo>
                <a:lnTo>
                  <a:pt x="375" y="824"/>
                </a:lnTo>
                <a:lnTo>
                  <a:pt x="375" y="824"/>
                </a:lnTo>
                <a:lnTo>
                  <a:pt x="375" y="824"/>
                </a:lnTo>
                <a:lnTo>
                  <a:pt x="380" y="824"/>
                </a:lnTo>
                <a:lnTo>
                  <a:pt x="380" y="824"/>
                </a:lnTo>
                <a:lnTo>
                  <a:pt x="403" y="824"/>
                </a:lnTo>
                <a:lnTo>
                  <a:pt x="412" y="822"/>
                </a:lnTo>
                <a:lnTo>
                  <a:pt x="424" y="817"/>
                </a:lnTo>
                <a:lnTo>
                  <a:pt x="424" y="817"/>
                </a:lnTo>
                <a:lnTo>
                  <a:pt x="424" y="817"/>
                </a:lnTo>
                <a:lnTo>
                  <a:pt x="424" y="817"/>
                </a:lnTo>
                <a:lnTo>
                  <a:pt x="436" y="815"/>
                </a:lnTo>
                <a:lnTo>
                  <a:pt x="440" y="813"/>
                </a:lnTo>
                <a:lnTo>
                  <a:pt x="445" y="808"/>
                </a:lnTo>
                <a:lnTo>
                  <a:pt x="445" y="808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2902744" y="4273550"/>
            <a:ext cx="887016" cy="1290638"/>
          </a:xfrm>
          <a:custGeom>
            <a:avLst/>
            <a:gdLst>
              <a:gd name="T0" fmla="*/ 613 w 745"/>
              <a:gd name="T1" fmla="*/ 666 h 813"/>
              <a:gd name="T2" fmla="*/ 652 w 745"/>
              <a:gd name="T3" fmla="*/ 597 h 813"/>
              <a:gd name="T4" fmla="*/ 678 w 745"/>
              <a:gd name="T5" fmla="*/ 531 h 813"/>
              <a:gd name="T6" fmla="*/ 682 w 745"/>
              <a:gd name="T7" fmla="*/ 503 h 813"/>
              <a:gd name="T8" fmla="*/ 685 w 745"/>
              <a:gd name="T9" fmla="*/ 496 h 813"/>
              <a:gd name="T10" fmla="*/ 708 w 745"/>
              <a:gd name="T11" fmla="*/ 478 h 813"/>
              <a:gd name="T12" fmla="*/ 720 w 745"/>
              <a:gd name="T13" fmla="*/ 487 h 813"/>
              <a:gd name="T14" fmla="*/ 743 w 745"/>
              <a:gd name="T15" fmla="*/ 464 h 813"/>
              <a:gd name="T16" fmla="*/ 743 w 745"/>
              <a:gd name="T17" fmla="*/ 238 h 813"/>
              <a:gd name="T18" fmla="*/ 720 w 745"/>
              <a:gd name="T19" fmla="*/ 224 h 813"/>
              <a:gd name="T20" fmla="*/ 685 w 745"/>
              <a:gd name="T21" fmla="*/ 219 h 813"/>
              <a:gd name="T22" fmla="*/ 680 w 745"/>
              <a:gd name="T23" fmla="*/ 177 h 813"/>
              <a:gd name="T24" fmla="*/ 671 w 745"/>
              <a:gd name="T25" fmla="*/ 168 h 813"/>
              <a:gd name="T26" fmla="*/ 617 w 745"/>
              <a:gd name="T27" fmla="*/ 163 h 813"/>
              <a:gd name="T28" fmla="*/ 464 w 745"/>
              <a:gd name="T29" fmla="*/ 112 h 813"/>
              <a:gd name="T30" fmla="*/ 382 w 745"/>
              <a:gd name="T31" fmla="*/ 45 h 813"/>
              <a:gd name="T32" fmla="*/ 356 w 745"/>
              <a:gd name="T33" fmla="*/ 28 h 813"/>
              <a:gd name="T34" fmla="*/ 340 w 745"/>
              <a:gd name="T35" fmla="*/ 5 h 813"/>
              <a:gd name="T36" fmla="*/ 321 w 745"/>
              <a:gd name="T37" fmla="*/ 0 h 813"/>
              <a:gd name="T38" fmla="*/ 312 w 745"/>
              <a:gd name="T39" fmla="*/ 3 h 813"/>
              <a:gd name="T40" fmla="*/ 301 w 745"/>
              <a:gd name="T41" fmla="*/ 10 h 813"/>
              <a:gd name="T42" fmla="*/ 287 w 745"/>
              <a:gd name="T43" fmla="*/ 21 h 813"/>
              <a:gd name="T44" fmla="*/ 238 w 745"/>
              <a:gd name="T45" fmla="*/ 45 h 813"/>
              <a:gd name="T46" fmla="*/ 231 w 745"/>
              <a:gd name="T47" fmla="*/ 49 h 813"/>
              <a:gd name="T48" fmla="*/ 217 w 745"/>
              <a:gd name="T49" fmla="*/ 59 h 813"/>
              <a:gd name="T50" fmla="*/ 156 w 745"/>
              <a:gd name="T51" fmla="*/ 105 h 813"/>
              <a:gd name="T52" fmla="*/ 119 w 745"/>
              <a:gd name="T53" fmla="*/ 149 h 813"/>
              <a:gd name="T54" fmla="*/ 100 w 745"/>
              <a:gd name="T55" fmla="*/ 170 h 813"/>
              <a:gd name="T56" fmla="*/ 91 w 745"/>
              <a:gd name="T57" fmla="*/ 196 h 813"/>
              <a:gd name="T58" fmla="*/ 77 w 745"/>
              <a:gd name="T59" fmla="*/ 219 h 813"/>
              <a:gd name="T60" fmla="*/ 7 w 745"/>
              <a:gd name="T61" fmla="*/ 231 h 813"/>
              <a:gd name="T62" fmla="*/ 0 w 745"/>
              <a:gd name="T63" fmla="*/ 231 h 813"/>
              <a:gd name="T64" fmla="*/ 0 w 745"/>
              <a:gd name="T65" fmla="*/ 452 h 813"/>
              <a:gd name="T66" fmla="*/ 7 w 745"/>
              <a:gd name="T67" fmla="*/ 478 h 813"/>
              <a:gd name="T68" fmla="*/ 26 w 745"/>
              <a:gd name="T69" fmla="*/ 480 h 813"/>
              <a:gd name="T70" fmla="*/ 35 w 745"/>
              <a:gd name="T71" fmla="*/ 482 h 813"/>
              <a:gd name="T72" fmla="*/ 61 w 745"/>
              <a:gd name="T73" fmla="*/ 496 h 813"/>
              <a:gd name="T74" fmla="*/ 89 w 745"/>
              <a:gd name="T75" fmla="*/ 585 h 813"/>
              <a:gd name="T76" fmla="*/ 168 w 745"/>
              <a:gd name="T77" fmla="*/ 713 h 813"/>
              <a:gd name="T78" fmla="*/ 231 w 745"/>
              <a:gd name="T79" fmla="*/ 771 h 813"/>
              <a:gd name="T80" fmla="*/ 249 w 745"/>
              <a:gd name="T81" fmla="*/ 778 h 813"/>
              <a:gd name="T82" fmla="*/ 294 w 745"/>
              <a:gd name="T83" fmla="*/ 801 h 813"/>
              <a:gd name="T84" fmla="*/ 373 w 745"/>
              <a:gd name="T85" fmla="*/ 813 h 813"/>
              <a:gd name="T86" fmla="*/ 468 w 745"/>
              <a:gd name="T87" fmla="*/ 797 h 813"/>
              <a:gd name="T88" fmla="*/ 484 w 745"/>
              <a:gd name="T89" fmla="*/ 785 h 813"/>
              <a:gd name="T90" fmla="*/ 512 w 745"/>
              <a:gd name="T91" fmla="*/ 766 h 813"/>
              <a:gd name="T92" fmla="*/ 545 w 745"/>
              <a:gd name="T93" fmla="*/ 750 h 813"/>
              <a:gd name="T94" fmla="*/ 573 w 745"/>
              <a:gd name="T95" fmla="*/ 715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45" h="813">
                <a:moveTo>
                  <a:pt x="599" y="690"/>
                </a:moveTo>
                <a:lnTo>
                  <a:pt x="599" y="690"/>
                </a:lnTo>
                <a:lnTo>
                  <a:pt x="606" y="678"/>
                </a:lnTo>
                <a:lnTo>
                  <a:pt x="613" y="666"/>
                </a:lnTo>
                <a:lnTo>
                  <a:pt x="627" y="645"/>
                </a:lnTo>
                <a:lnTo>
                  <a:pt x="627" y="645"/>
                </a:lnTo>
                <a:lnTo>
                  <a:pt x="638" y="622"/>
                </a:lnTo>
                <a:lnTo>
                  <a:pt x="652" y="597"/>
                </a:lnTo>
                <a:lnTo>
                  <a:pt x="664" y="569"/>
                </a:lnTo>
                <a:lnTo>
                  <a:pt x="673" y="538"/>
                </a:lnTo>
                <a:lnTo>
                  <a:pt x="673" y="538"/>
                </a:lnTo>
                <a:lnTo>
                  <a:pt x="678" y="531"/>
                </a:lnTo>
                <a:lnTo>
                  <a:pt x="680" y="527"/>
                </a:lnTo>
                <a:lnTo>
                  <a:pt x="682" y="520"/>
                </a:lnTo>
                <a:lnTo>
                  <a:pt x="682" y="520"/>
                </a:lnTo>
                <a:lnTo>
                  <a:pt x="682" y="503"/>
                </a:lnTo>
                <a:lnTo>
                  <a:pt x="682" y="503"/>
                </a:lnTo>
                <a:lnTo>
                  <a:pt x="682" y="499"/>
                </a:lnTo>
                <a:lnTo>
                  <a:pt x="682" y="496"/>
                </a:lnTo>
                <a:lnTo>
                  <a:pt x="685" y="496"/>
                </a:lnTo>
                <a:lnTo>
                  <a:pt x="685" y="466"/>
                </a:lnTo>
                <a:lnTo>
                  <a:pt x="701" y="478"/>
                </a:lnTo>
                <a:lnTo>
                  <a:pt x="701" y="478"/>
                </a:lnTo>
                <a:lnTo>
                  <a:pt x="708" y="478"/>
                </a:lnTo>
                <a:lnTo>
                  <a:pt x="713" y="482"/>
                </a:lnTo>
                <a:lnTo>
                  <a:pt x="715" y="485"/>
                </a:lnTo>
                <a:lnTo>
                  <a:pt x="720" y="487"/>
                </a:lnTo>
                <a:lnTo>
                  <a:pt x="720" y="487"/>
                </a:lnTo>
                <a:lnTo>
                  <a:pt x="724" y="485"/>
                </a:lnTo>
                <a:lnTo>
                  <a:pt x="729" y="482"/>
                </a:lnTo>
                <a:lnTo>
                  <a:pt x="736" y="475"/>
                </a:lnTo>
                <a:lnTo>
                  <a:pt x="743" y="464"/>
                </a:lnTo>
                <a:lnTo>
                  <a:pt x="745" y="452"/>
                </a:lnTo>
                <a:lnTo>
                  <a:pt x="745" y="247"/>
                </a:lnTo>
                <a:lnTo>
                  <a:pt x="745" y="247"/>
                </a:lnTo>
                <a:lnTo>
                  <a:pt x="743" y="238"/>
                </a:lnTo>
                <a:lnTo>
                  <a:pt x="736" y="229"/>
                </a:lnTo>
                <a:lnTo>
                  <a:pt x="729" y="226"/>
                </a:lnTo>
                <a:lnTo>
                  <a:pt x="720" y="224"/>
                </a:lnTo>
                <a:lnTo>
                  <a:pt x="720" y="224"/>
                </a:lnTo>
                <a:lnTo>
                  <a:pt x="701" y="224"/>
                </a:lnTo>
                <a:lnTo>
                  <a:pt x="685" y="231"/>
                </a:lnTo>
                <a:lnTo>
                  <a:pt x="685" y="219"/>
                </a:lnTo>
                <a:lnTo>
                  <a:pt x="685" y="219"/>
                </a:lnTo>
                <a:lnTo>
                  <a:pt x="682" y="196"/>
                </a:lnTo>
                <a:lnTo>
                  <a:pt x="682" y="184"/>
                </a:lnTo>
                <a:lnTo>
                  <a:pt x="682" y="184"/>
                </a:lnTo>
                <a:lnTo>
                  <a:pt x="680" y="177"/>
                </a:lnTo>
                <a:lnTo>
                  <a:pt x="678" y="173"/>
                </a:lnTo>
                <a:lnTo>
                  <a:pt x="673" y="170"/>
                </a:lnTo>
                <a:lnTo>
                  <a:pt x="673" y="170"/>
                </a:lnTo>
                <a:lnTo>
                  <a:pt x="671" y="168"/>
                </a:lnTo>
                <a:lnTo>
                  <a:pt x="666" y="166"/>
                </a:lnTo>
                <a:lnTo>
                  <a:pt x="661" y="166"/>
                </a:lnTo>
                <a:lnTo>
                  <a:pt x="661" y="166"/>
                </a:lnTo>
                <a:lnTo>
                  <a:pt x="617" y="163"/>
                </a:lnTo>
                <a:lnTo>
                  <a:pt x="575" y="154"/>
                </a:lnTo>
                <a:lnTo>
                  <a:pt x="536" y="145"/>
                </a:lnTo>
                <a:lnTo>
                  <a:pt x="498" y="129"/>
                </a:lnTo>
                <a:lnTo>
                  <a:pt x="464" y="112"/>
                </a:lnTo>
                <a:lnTo>
                  <a:pt x="433" y="91"/>
                </a:lnTo>
                <a:lnTo>
                  <a:pt x="405" y="70"/>
                </a:lnTo>
                <a:lnTo>
                  <a:pt x="382" y="45"/>
                </a:lnTo>
                <a:lnTo>
                  <a:pt x="382" y="45"/>
                </a:lnTo>
                <a:lnTo>
                  <a:pt x="375" y="42"/>
                </a:lnTo>
                <a:lnTo>
                  <a:pt x="368" y="38"/>
                </a:lnTo>
                <a:lnTo>
                  <a:pt x="356" y="28"/>
                </a:lnTo>
                <a:lnTo>
                  <a:pt x="356" y="28"/>
                </a:lnTo>
                <a:lnTo>
                  <a:pt x="349" y="21"/>
                </a:lnTo>
                <a:lnTo>
                  <a:pt x="345" y="14"/>
                </a:lnTo>
                <a:lnTo>
                  <a:pt x="340" y="5"/>
                </a:lnTo>
                <a:lnTo>
                  <a:pt x="340" y="5"/>
                </a:lnTo>
                <a:lnTo>
                  <a:pt x="335" y="5"/>
                </a:lnTo>
                <a:lnTo>
                  <a:pt x="333" y="3"/>
                </a:lnTo>
                <a:lnTo>
                  <a:pt x="328" y="0"/>
                </a:lnTo>
                <a:lnTo>
                  <a:pt x="321" y="0"/>
                </a:lnTo>
                <a:lnTo>
                  <a:pt x="321" y="0"/>
                </a:lnTo>
                <a:lnTo>
                  <a:pt x="315" y="0"/>
                </a:lnTo>
                <a:lnTo>
                  <a:pt x="315" y="0"/>
                </a:lnTo>
                <a:lnTo>
                  <a:pt x="312" y="3"/>
                </a:lnTo>
                <a:lnTo>
                  <a:pt x="310" y="5"/>
                </a:lnTo>
                <a:lnTo>
                  <a:pt x="305" y="7"/>
                </a:lnTo>
                <a:lnTo>
                  <a:pt x="305" y="7"/>
                </a:lnTo>
                <a:lnTo>
                  <a:pt x="301" y="10"/>
                </a:lnTo>
                <a:lnTo>
                  <a:pt x="298" y="14"/>
                </a:lnTo>
                <a:lnTo>
                  <a:pt x="294" y="19"/>
                </a:lnTo>
                <a:lnTo>
                  <a:pt x="287" y="21"/>
                </a:lnTo>
                <a:lnTo>
                  <a:pt x="287" y="21"/>
                </a:lnTo>
                <a:lnTo>
                  <a:pt x="280" y="26"/>
                </a:lnTo>
                <a:lnTo>
                  <a:pt x="268" y="31"/>
                </a:lnTo>
                <a:lnTo>
                  <a:pt x="254" y="38"/>
                </a:lnTo>
                <a:lnTo>
                  <a:pt x="238" y="45"/>
                </a:lnTo>
                <a:lnTo>
                  <a:pt x="238" y="45"/>
                </a:lnTo>
                <a:lnTo>
                  <a:pt x="238" y="45"/>
                </a:lnTo>
                <a:lnTo>
                  <a:pt x="233" y="47"/>
                </a:lnTo>
                <a:lnTo>
                  <a:pt x="231" y="49"/>
                </a:lnTo>
                <a:lnTo>
                  <a:pt x="228" y="52"/>
                </a:lnTo>
                <a:lnTo>
                  <a:pt x="224" y="54"/>
                </a:lnTo>
                <a:lnTo>
                  <a:pt x="224" y="54"/>
                </a:lnTo>
                <a:lnTo>
                  <a:pt x="217" y="59"/>
                </a:lnTo>
                <a:lnTo>
                  <a:pt x="207" y="61"/>
                </a:lnTo>
                <a:lnTo>
                  <a:pt x="200" y="61"/>
                </a:lnTo>
                <a:lnTo>
                  <a:pt x="200" y="61"/>
                </a:lnTo>
                <a:lnTo>
                  <a:pt x="156" y="105"/>
                </a:lnTo>
                <a:lnTo>
                  <a:pt x="138" y="124"/>
                </a:lnTo>
                <a:lnTo>
                  <a:pt x="119" y="145"/>
                </a:lnTo>
                <a:lnTo>
                  <a:pt x="119" y="145"/>
                </a:lnTo>
                <a:lnTo>
                  <a:pt x="119" y="149"/>
                </a:lnTo>
                <a:lnTo>
                  <a:pt x="114" y="154"/>
                </a:lnTo>
                <a:lnTo>
                  <a:pt x="112" y="159"/>
                </a:lnTo>
                <a:lnTo>
                  <a:pt x="110" y="166"/>
                </a:lnTo>
                <a:lnTo>
                  <a:pt x="100" y="170"/>
                </a:lnTo>
                <a:lnTo>
                  <a:pt x="100" y="184"/>
                </a:lnTo>
                <a:lnTo>
                  <a:pt x="100" y="184"/>
                </a:lnTo>
                <a:lnTo>
                  <a:pt x="96" y="189"/>
                </a:lnTo>
                <a:lnTo>
                  <a:pt x="91" y="196"/>
                </a:lnTo>
                <a:lnTo>
                  <a:pt x="86" y="203"/>
                </a:lnTo>
                <a:lnTo>
                  <a:pt x="86" y="208"/>
                </a:lnTo>
                <a:lnTo>
                  <a:pt x="86" y="208"/>
                </a:lnTo>
                <a:lnTo>
                  <a:pt x="77" y="219"/>
                </a:lnTo>
                <a:lnTo>
                  <a:pt x="77" y="224"/>
                </a:lnTo>
                <a:lnTo>
                  <a:pt x="70" y="224"/>
                </a:lnTo>
                <a:lnTo>
                  <a:pt x="21" y="336"/>
                </a:lnTo>
                <a:lnTo>
                  <a:pt x="7" y="231"/>
                </a:lnTo>
                <a:lnTo>
                  <a:pt x="7" y="224"/>
                </a:lnTo>
                <a:lnTo>
                  <a:pt x="7" y="224"/>
                </a:lnTo>
                <a:lnTo>
                  <a:pt x="5" y="231"/>
                </a:lnTo>
                <a:lnTo>
                  <a:pt x="0" y="231"/>
                </a:lnTo>
                <a:lnTo>
                  <a:pt x="0" y="231"/>
                </a:lnTo>
                <a:lnTo>
                  <a:pt x="0" y="247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61"/>
                </a:lnTo>
                <a:lnTo>
                  <a:pt x="2" y="468"/>
                </a:lnTo>
                <a:lnTo>
                  <a:pt x="7" y="478"/>
                </a:lnTo>
                <a:lnTo>
                  <a:pt x="7" y="478"/>
                </a:lnTo>
                <a:lnTo>
                  <a:pt x="14" y="478"/>
                </a:lnTo>
                <a:lnTo>
                  <a:pt x="21" y="478"/>
                </a:lnTo>
                <a:lnTo>
                  <a:pt x="26" y="480"/>
                </a:lnTo>
                <a:lnTo>
                  <a:pt x="26" y="487"/>
                </a:lnTo>
                <a:lnTo>
                  <a:pt x="26" y="487"/>
                </a:lnTo>
                <a:lnTo>
                  <a:pt x="33" y="485"/>
                </a:lnTo>
                <a:lnTo>
                  <a:pt x="35" y="482"/>
                </a:lnTo>
                <a:lnTo>
                  <a:pt x="37" y="478"/>
                </a:lnTo>
                <a:lnTo>
                  <a:pt x="47" y="466"/>
                </a:lnTo>
                <a:lnTo>
                  <a:pt x="61" y="487"/>
                </a:lnTo>
                <a:lnTo>
                  <a:pt x="61" y="496"/>
                </a:lnTo>
                <a:lnTo>
                  <a:pt x="61" y="503"/>
                </a:lnTo>
                <a:lnTo>
                  <a:pt x="61" y="503"/>
                </a:lnTo>
                <a:lnTo>
                  <a:pt x="72" y="545"/>
                </a:lnTo>
                <a:lnTo>
                  <a:pt x="89" y="585"/>
                </a:lnTo>
                <a:lnTo>
                  <a:pt x="105" y="622"/>
                </a:lnTo>
                <a:lnTo>
                  <a:pt x="124" y="655"/>
                </a:lnTo>
                <a:lnTo>
                  <a:pt x="145" y="685"/>
                </a:lnTo>
                <a:lnTo>
                  <a:pt x="168" y="713"/>
                </a:lnTo>
                <a:lnTo>
                  <a:pt x="193" y="736"/>
                </a:lnTo>
                <a:lnTo>
                  <a:pt x="224" y="760"/>
                </a:lnTo>
                <a:lnTo>
                  <a:pt x="231" y="771"/>
                </a:lnTo>
                <a:lnTo>
                  <a:pt x="231" y="771"/>
                </a:lnTo>
                <a:lnTo>
                  <a:pt x="235" y="773"/>
                </a:lnTo>
                <a:lnTo>
                  <a:pt x="238" y="776"/>
                </a:lnTo>
                <a:lnTo>
                  <a:pt x="242" y="778"/>
                </a:lnTo>
                <a:lnTo>
                  <a:pt x="249" y="778"/>
                </a:lnTo>
                <a:lnTo>
                  <a:pt x="249" y="778"/>
                </a:lnTo>
                <a:lnTo>
                  <a:pt x="263" y="787"/>
                </a:lnTo>
                <a:lnTo>
                  <a:pt x="277" y="797"/>
                </a:lnTo>
                <a:lnTo>
                  <a:pt x="294" y="801"/>
                </a:lnTo>
                <a:lnTo>
                  <a:pt x="310" y="806"/>
                </a:lnTo>
                <a:lnTo>
                  <a:pt x="342" y="811"/>
                </a:lnTo>
                <a:lnTo>
                  <a:pt x="373" y="813"/>
                </a:lnTo>
                <a:lnTo>
                  <a:pt x="373" y="813"/>
                </a:lnTo>
                <a:lnTo>
                  <a:pt x="396" y="811"/>
                </a:lnTo>
                <a:lnTo>
                  <a:pt x="419" y="808"/>
                </a:lnTo>
                <a:lnTo>
                  <a:pt x="443" y="804"/>
                </a:lnTo>
                <a:lnTo>
                  <a:pt x="468" y="797"/>
                </a:lnTo>
                <a:lnTo>
                  <a:pt x="468" y="797"/>
                </a:lnTo>
                <a:lnTo>
                  <a:pt x="473" y="792"/>
                </a:lnTo>
                <a:lnTo>
                  <a:pt x="480" y="790"/>
                </a:lnTo>
                <a:lnTo>
                  <a:pt x="484" y="785"/>
                </a:lnTo>
                <a:lnTo>
                  <a:pt x="489" y="778"/>
                </a:lnTo>
                <a:lnTo>
                  <a:pt x="489" y="778"/>
                </a:lnTo>
                <a:lnTo>
                  <a:pt x="503" y="771"/>
                </a:lnTo>
                <a:lnTo>
                  <a:pt x="512" y="766"/>
                </a:lnTo>
                <a:lnTo>
                  <a:pt x="522" y="760"/>
                </a:lnTo>
                <a:lnTo>
                  <a:pt x="531" y="760"/>
                </a:lnTo>
                <a:lnTo>
                  <a:pt x="531" y="760"/>
                </a:lnTo>
                <a:lnTo>
                  <a:pt x="545" y="750"/>
                </a:lnTo>
                <a:lnTo>
                  <a:pt x="557" y="741"/>
                </a:lnTo>
                <a:lnTo>
                  <a:pt x="566" y="729"/>
                </a:lnTo>
                <a:lnTo>
                  <a:pt x="573" y="715"/>
                </a:lnTo>
                <a:lnTo>
                  <a:pt x="573" y="715"/>
                </a:lnTo>
                <a:lnTo>
                  <a:pt x="599" y="690"/>
                </a:lnTo>
                <a:lnTo>
                  <a:pt x="599" y="690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6944916" y="3894139"/>
            <a:ext cx="757238" cy="423863"/>
          </a:xfrm>
          <a:custGeom>
            <a:avLst/>
            <a:gdLst>
              <a:gd name="T0" fmla="*/ 294 w 636"/>
              <a:gd name="T1" fmla="*/ 37 h 267"/>
              <a:gd name="T2" fmla="*/ 324 w 636"/>
              <a:gd name="T3" fmla="*/ 76 h 267"/>
              <a:gd name="T4" fmla="*/ 357 w 636"/>
              <a:gd name="T5" fmla="*/ 109 h 267"/>
              <a:gd name="T6" fmla="*/ 373 w 636"/>
              <a:gd name="T7" fmla="*/ 125 h 267"/>
              <a:gd name="T8" fmla="*/ 392 w 636"/>
              <a:gd name="T9" fmla="*/ 139 h 267"/>
              <a:gd name="T10" fmla="*/ 415 w 636"/>
              <a:gd name="T11" fmla="*/ 149 h 267"/>
              <a:gd name="T12" fmla="*/ 424 w 636"/>
              <a:gd name="T13" fmla="*/ 156 h 267"/>
              <a:gd name="T14" fmla="*/ 438 w 636"/>
              <a:gd name="T15" fmla="*/ 165 h 267"/>
              <a:gd name="T16" fmla="*/ 473 w 636"/>
              <a:gd name="T17" fmla="*/ 184 h 267"/>
              <a:gd name="T18" fmla="*/ 571 w 636"/>
              <a:gd name="T19" fmla="*/ 216 h 267"/>
              <a:gd name="T20" fmla="*/ 585 w 636"/>
              <a:gd name="T21" fmla="*/ 216 h 267"/>
              <a:gd name="T22" fmla="*/ 615 w 636"/>
              <a:gd name="T23" fmla="*/ 228 h 267"/>
              <a:gd name="T24" fmla="*/ 636 w 636"/>
              <a:gd name="T25" fmla="*/ 228 h 267"/>
              <a:gd name="T26" fmla="*/ 636 w 636"/>
              <a:gd name="T27" fmla="*/ 209 h 267"/>
              <a:gd name="T28" fmla="*/ 631 w 636"/>
              <a:gd name="T29" fmla="*/ 181 h 267"/>
              <a:gd name="T30" fmla="*/ 603 w 636"/>
              <a:gd name="T31" fmla="*/ 123 h 267"/>
              <a:gd name="T32" fmla="*/ 571 w 636"/>
              <a:gd name="T33" fmla="*/ 74 h 267"/>
              <a:gd name="T34" fmla="*/ 562 w 636"/>
              <a:gd name="T35" fmla="*/ 62 h 267"/>
              <a:gd name="T36" fmla="*/ 545 w 636"/>
              <a:gd name="T37" fmla="*/ 56 h 267"/>
              <a:gd name="T38" fmla="*/ 541 w 636"/>
              <a:gd name="T39" fmla="*/ 49 h 267"/>
              <a:gd name="T40" fmla="*/ 494 w 636"/>
              <a:gd name="T41" fmla="*/ 28 h 267"/>
              <a:gd name="T42" fmla="*/ 424 w 636"/>
              <a:gd name="T43" fmla="*/ 7 h 267"/>
              <a:gd name="T44" fmla="*/ 345 w 636"/>
              <a:gd name="T45" fmla="*/ 0 h 267"/>
              <a:gd name="T46" fmla="*/ 308 w 636"/>
              <a:gd name="T47" fmla="*/ 0 h 267"/>
              <a:gd name="T48" fmla="*/ 266 w 636"/>
              <a:gd name="T49" fmla="*/ 2 h 267"/>
              <a:gd name="T50" fmla="*/ 189 w 636"/>
              <a:gd name="T51" fmla="*/ 18 h 267"/>
              <a:gd name="T52" fmla="*/ 184 w 636"/>
              <a:gd name="T53" fmla="*/ 23 h 267"/>
              <a:gd name="T54" fmla="*/ 170 w 636"/>
              <a:gd name="T55" fmla="*/ 28 h 267"/>
              <a:gd name="T56" fmla="*/ 147 w 636"/>
              <a:gd name="T57" fmla="*/ 39 h 267"/>
              <a:gd name="T58" fmla="*/ 105 w 636"/>
              <a:gd name="T59" fmla="*/ 74 h 267"/>
              <a:gd name="T60" fmla="*/ 96 w 636"/>
              <a:gd name="T61" fmla="*/ 74 h 267"/>
              <a:gd name="T62" fmla="*/ 87 w 636"/>
              <a:gd name="T63" fmla="*/ 86 h 267"/>
              <a:gd name="T64" fmla="*/ 84 w 636"/>
              <a:gd name="T65" fmla="*/ 88 h 267"/>
              <a:gd name="T66" fmla="*/ 52 w 636"/>
              <a:gd name="T67" fmla="*/ 130 h 267"/>
              <a:gd name="T68" fmla="*/ 19 w 636"/>
              <a:gd name="T69" fmla="*/ 195 h 267"/>
              <a:gd name="T70" fmla="*/ 0 w 636"/>
              <a:gd name="T71" fmla="*/ 267 h 267"/>
              <a:gd name="T72" fmla="*/ 12 w 636"/>
              <a:gd name="T73" fmla="*/ 267 h 267"/>
              <a:gd name="T74" fmla="*/ 12 w 636"/>
              <a:gd name="T75" fmla="*/ 260 h 267"/>
              <a:gd name="T76" fmla="*/ 52 w 636"/>
              <a:gd name="T77" fmla="*/ 207 h 267"/>
              <a:gd name="T78" fmla="*/ 105 w 636"/>
              <a:gd name="T79" fmla="*/ 156 h 267"/>
              <a:gd name="T80" fmla="*/ 110 w 636"/>
              <a:gd name="T81" fmla="*/ 146 h 267"/>
              <a:gd name="T82" fmla="*/ 121 w 636"/>
              <a:gd name="T83" fmla="*/ 144 h 267"/>
              <a:gd name="T84" fmla="*/ 175 w 636"/>
              <a:gd name="T85" fmla="*/ 109 h 267"/>
              <a:gd name="T86" fmla="*/ 189 w 636"/>
              <a:gd name="T87" fmla="*/ 109 h 267"/>
              <a:gd name="T88" fmla="*/ 205 w 636"/>
              <a:gd name="T89" fmla="*/ 107 h 267"/>
              <a:gd name="T90" fmla="*/ 212 w 636"/>
              <a:gd name="T91" fmla="*/ 90 h 267"/>
              <a:gd name="T92" fmla="*/ 222 w 636"/>
              <a:gd name="T93" fmla="*/ 88 h 267"/>
              <a:gd name="T94" fmla="*/ 229 w 636"/>
              <a:gd name="T95" fmla="*/ 83 h 267"/>
              <a:gd name="T96" fmla="*/ 238 w 636"/>
              <a:gd name="T97" fmla="*/ 74 h 267"/>
              <a:gd name="T98" fmla="*/ 252 w 636"/>
              <a:gd name="T99" fmla="*/ 53 h 267"/>
              <a:gd name="T100" fmla="*/ 257 w 636"/>
              <a:gd name="T101" fmla="*/ 4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6" h="267">
                <a:moveTo>
                  <a:pt x="257" y="46"/>
                </a:moveTo>
                <a:lnTo>
                  <a:pt x="294" y="37"/>
                </a:lnTo>
                <a:lnTo>
                  <a:pt x="294" y="37"/>
                </a:lnTo>
                <a:lnTo>
                  <a:pt x="294" y="37"/>
                </a:lnTo>
                <a:lnTo>
                  <a:pt x="305" y="56"/>
                </a:lnTo>
                <a:lnTo>
                  <a:pt x="324" y="76"/>
                </a:lnTo>
                <a:lnTo>
                  <a:pt x="350" y="107"/>
                </a:lnTo>
                <a:lnTo>
                  <a:pt x="350" y="107"/>
                </a:lnTo>
                <a:lnTo>
                  <a:pt x="357" y="109"/>
                </a:lnTo>
                <a:lnTo>
                  <a:pt x="368" y="121"/>
                </a:lnTo>
                <a:lnTo>
                  <a:pt x="368" y="121"/>
                </a:lnTo>
                <a:lnTo>
                  <a:pt x="373" y="125"/>
                </a:lnTo>
                <a:lnTo>
                  <a:pt x="380" y="128"/>
                </a:lnTo>
                <a:lnTo>
                  <a:pt x="387" y="132"/>
                </a:lnTo>
                <a:lnTo>
                  <a:pt x="392" y="139"/>
                </a:lnTo>
                <a:lnTo>
                  <a:pt x="403" y="144"/>
                </a:lnTo>
                <a:lnTo>
                  <a:pt x="403" y="144"/>
                </a:lnTo>
                <a:lnTo>
                  <a:pt x="415" y="149"/>
                </a:lnTo>
                <a:lnTo>
                  <a:pt x="420" y="151"/>
                </a:lnTo>
                <a:lnTo>
                  <a:pt x="424" y="156"/>
                </a:lnTo>
                <a:lnTo>
                  <a:pt x="424" y="156"/>
                </a:lnTo>
                <a:lnTo>
                  <a:pt x="431" y="158"/>
                </a:lnTo>
                <a:lnTo>
                  <a:pt x="433" y="160"/>
                </a:lnTo>
                <a:lnTo>
                  <a:pt x="438" y="165"/>
                </a:lnTo>
                <a:lnTo>
                  <a:pt x="443" y="165"/>
                </a:lnTo>
                <a:lnTo>
                  <a:pt x="443" y="165"/>
                </a:lnTo>
                <a:lnTo>
                  <a:pt x="473" y="184"/>
                </a:lnTo>
                <a:lnTo>
                  <a:pt x="506" y="198"/>
                </a:lnTo>
                <a:lnTo>
                  <a:pt x="538" y="209"/>
                </a:lnTo>
                <a:lnTo>
                  <a:pt x="571" y="216"/>
                </a:lnTo>
                <a:lnTo>
                  <a:pt x="571" y="216"/>
                </a:lnTo>
                <a:lnTo>
                  <a:pt x="585" y="216"/>
                </a:lnTo>
                <a:lnTo>
                  <a:pt x="585" y="216"/>
                </a:lnTo>
                <a:lnTo>
                  <a:pt x="592" y="223"/>
                </a:lnTo>
                <a:lnTo>
                  <a:pt x="599" y="225"/>
                </a:lnTo>
                <a:lnTo>
                  <a:pt x="615" y="228"/>
                </a:lnTo>
                <a:lnTo>
                  <a:pt x="620" y="228"/>
                </a:lnTo>
                <a:lnTo>
                  <a:pt x="620" y="228"/>
                </a:lnTo>
                <a:lnTo>
                  <a:pt x="636" y="228"/>
                </a:lnTo>
                <a:lnTo>
                  <a:pt x="636" y="228"/>
                </a:lnTo>
                <a:lnTo>
                  <a:pt x="636" y="228"/>
                </a:lnTo>
                <a:lnTo>
                  <a:pt x="636" y="209"/>
                </a:lnTo>
                <a:lnTo>
                  <a:pt x="636" y="209"/>
                </a:lnTo>
                <a:lnTo>
                  <a:pt x="634" y="195"/>
                </a:lnTo>
                <a:lnTo>
                  <a:pt x="631" y="181"/>
                </a:lnTo>
                <a:lnTo>
                  <a:pt x="620" y="149"/>
                </a:lnTo>
                <a:lnTo>
                  <a:pt x="620" y="149"/>
                </a:lnTo>
                <a:lnTo>
                  <a:pt x="603" y="123"/>
                </a:lnTo>
                <a:lnTo>
                  <a:pt x="578" y="86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62" y="62"/>
                </a:lnTo>
                <a:lnTo>
                  <a:pt x="562" y="62"/>
                </a:lnTo>
                <a:lnTo>
                  <a:pt x="557" y="60"/>
                </a:lnTo>
                <a:lnTo>
                  <a:pt x="552" y="58"/>
                </a:lnTo>
                <a:lnTo>
                  <a:pt x="545" y="56"/>
                </a:lnTo>
                <a:lnTo>
                  <a:pt x="545" y="56"/>
                </a:lnTo>
                <a:lnTo>
                  <a:pt x="543" y="51"/>
                </a:lnTo>
                <a:lnTo>
                  <a:pt x="541" y="49"/>
                </a:lnTo>
                <a:lnTo>
                  <a:pt x="536" y="46"/>
                </a:lnTo>
                <a:lnTo>
                  <a:pt x="536" y="46"/>
                </a:lnTo>
                <a:lnTo>
                  <a:pt x="494" y="28"/>
                </a:lnTo>
                <a:lnTo>
                  <a:pt x="473" y="18"/>
                </a:lnTo>
                <a:lnTo>
                  <a:pt x="450" y="11"/>
                </a:lnTo>
                <a:lnTo>
                  <a:pt x="424" y="7"/>
                </a:lnTo>
                <a:lnTo>
                  <a:pt x="399" y="2"/>
                </a:lnTo>
                <a:lnTo>
                  <a:pt x="373" y="0"/>
                </a:lnTo>
                <a:lnTo>
                  <a:pt x="345" y="0"/>
                </a:lnTo>
                <a:lnTo>
                  <a:pt x="345" y="0"/>
                </a:lnTo>
                <a:lnTo>
                  <a:pt x="308" y="0"/>
                </a:lnTo>
                <a:lnTo>
                  <a:pt x="308" y="0"/>
                </a:lnTo>
                <a:lnTo>
                  <a:pt x="308" y="0"/>
                </a:lnTo>
                <a:lnTo>
                  <a:pt x="291" y="0"/>
                </a:lnTo>
                <a:lnTo>
                  <a:pt x="266" y="2"/>
                </a:lnTo>
                <a:lnTo>
                  <a:pt x="231" y="7"/>
                </a:lnTo>
                <a:lnTo>
                  <a:pt x="189" y="18"/>
                </a:lnTo>
                <a:lnTo>
                  <a:pt x="189" y="18"/>
                </a:lnTo>
                <a:lnTo>
                  <a:pt x="189" y="21"/>
                </a:lnTo>
                <a:lnTo>
                  <a:pt x="187" y="23"/>
                </a:lnTo>
                <a:lnTo>
                  <a:pt x="184" y="23"/>
                </a:lnTo>
                <a:lnTo>
                  <a:pt x="184" y="23"/>
                </a:lnTo>
                <a:lnTo>
                  <a:pt x="177" y="25"/>
                </a:lnTo>
                <a:lnTo>
                  <a:pt x="170" y="28"/>
                </a:lnTo>
                <a:lnTo>
                  <a:pt x="166" y="32"/>
                </a:lnTo>
                <a:lnTo>
                  <a:pt x="166" y="32"/>
                </a:lnTo>
                <a:lnTo>
                  <a:pt x="147" y="39"/>
                </a:lnTo>
                <a:lnTo>
                  <a:pt x="133" y="49"/>
                </a:lnTo>
                <a:lnTo>
                  <a:pt x="119" y="60"/>
                </a:lnTo>
                <a:lnTo>
                  <a:pt x="105" y="74"/>
                </a:lnTo>
                <a:lnTo>
                  <a:pt x="105" y="74"/>
                </a:lnTo>
                <a:lnTo>
                  <a:pt x="98" y="74"/>
                </a:lnTo>
                <a:lnTo>
                  <a:pt x="96" y="74"/>
                </a:lnTo>
                <a:lnTo>
                  <a:pt x="91" y="79"/>
                </a:lnTo>
                <a:lnTo>
                  <a:pt x="87" y="86"/>
                </a:lnTo>
                <a:lnTo>
                  <a:pt x="87" y="86"/>
                </a:lnTo>
                <a:lnTo>
                  <a:pt x="87" y="86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68" y="109"/>
                </a:lnTo>
                <a:lnTo>
                  <a:pt x="52" y="130"/>
                </a:lnTo>
                <a:lnTo>
                  <a:pt x="40" y="151"/>
                </a:lnTo>
                <a:lnTo>
                  <a:pt x="28" y="172"/>
                </a:lnTo>
                <a:lnTo>
                  <a:pt x="19" y="195"/>
                </a:lnTo>
                <a:lnTo>
                  <a:pt x="12" y="218"/>
                </a:lnTo>
                <a:lnTo>
                  <a:pt x="5" y="242"/>
                </a:lnTo>
                <a:lnTo>
                  <a:pt x="0" y="267"/>
                </a:lnTo>
                <a:lnTo>
                  <a:pt x="0" y="267"/>
                </a:lnTo>
                <a:lnTo>
                  <a:pt x="0" y="267"/>
                </a:lnTo>
                <a:lnTo>
                  <a:pt x="12" y="267"/>
                </a:lnTo>
                <a:lnTo>
                  <a:pt x="12" y="267"/>
                </a:lnTo>
                <a:lnTo>
                  <a:pt x="12" y="246"/>
                </a:lnTo>
                <a:lnTo>
                  <a:pt x="12" y="260"/>
                </a:lnTo>
                <a:lnTo>
                  <a:pt x="12" y="260"/>
                </a:lnTo>
                <a:lnTo>
                  <a:pt x="31" y="235"/>
                </a:lnTo>
                <a:lnTo>
                  <a:pt x="52" y="207"/>
                </a:lnTo>
                <a:lnTo>
                  <a:pt x="77" y="179"/>
                </a:lnTo>
                <a:lnTo>
                  <a:pt x="105" y="156"/>
                </a:lnTo>
                <a:lnTo>
                  <a:pt x="105" y="156"/>
                </a:lnTo>
                <a:lnTo>
                  <a:pt x="107" y="151"/>
                </a:lnTo>
                <a:lnTo>
                  <a:pt x="107" y="149"/>
                </a:lnTo>
                <a:lnTo>
                  <a:pt x="110" y="146"/>
                </a:lnTo>
                <a:lnTo>
                  <a:pt x="110" y="144"/>
                </a:lnTo>
                <a:lnTo>
                  <a:pt x="110" y="144"/>
                </a:lnTo>
                <a:lnTo>
                  <a:pt x="121" y="144"/>
                </a:lnTo>
                <a:lnTo>
                  <a:pt x="128" y="139"/>
                </a:lnTo>
                <a:lnTo>
                  <a:pt x="128" y="139"/>
                </a:lnTo>
                <a:lnTo>
                  <a:pt x="175" y="109"/>
                </a:lnTo>
                <a:lnTo>
                  <a:pt x="175" y="109"/>
                </a:lnTo>
                <a:lnTo>
                  <a:pt x="184" y="109"/>
                </a:lnTo>
                <a:lnTo>
                  <a:pt x="189" y="109"/>
                </a:lnTo>
                <a:lnTo>
                  <a:pt x="189" y="109"/>
                </a:lnTo>
                <a:lnTo>
                  <a:pt x="198" y="107"/>
                </a:lnTo>
                <a:lnTo>
                  <a:pt x="205" y="107"/>
                </a:lnTo>
                <a:lnTo>
                  <a:pt x="205" y="107"/>
                </a:lnTo>
                <a:lnTo>
                  <a:pt x="208" y="95"/>
                </a:lnTo>
                <a:lnTo>
                  <a:pt x="212" y="90"/>
                </a:lnTo>
                <a:lnTo>
                  <a:pt x="217" y="88"/>
                </a:lnTo>
                <a:lnTo>
                  <a:pt x="222" y="88"/>
                </a:lnTo>
                <a:lnTo>
                  <a:pt x="222" y="88"/>
                </a:lnTo>
                <a:lnTo>
                  <a:pt x="222" y="86"/>
                </a:lnTo>
                <a:lnTo>
                  <a:pt x="222" y="86"/>
                </a:lnTo>
                <a:lnTo>
                  <a:pt x="229" y="83"/>
                </a:lnTo>
                <a:lnTo>
                  <a:pt x="233" y="79"/>
                </a:lnTo>
                <a:lnTo>
                  <a:pt x="236" y="74"/>
                </a:lnTo>
                <a:lnTo>
                  <a:pt x="238" y="74"/>
                </a:lnTo>
                <a:lnTo>
                  <a:pt x="247" y="62"/>
                </a:lnTo>
                <a:lnTo>
                  <a:pt x="247" y="62"/>
                </a:lnTo>
                <a:lnTo>
                  <a:pt x="252" y="53"/>
                </a:lnTo>
                <a:lnTo>
                  <a:pt x="257" y="44"/>
                </a:lnTo>
                <a:lnTo>
                  <a:pt x="257" y="37"/>
                </a:lnTo>
                <a:lnTo>
                  <a:pt x="257" y="46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7721204" y="3505201"/>
            <a:ext cx="879872" cy="1312863"/>
          </a:xfrm>
          <a:custGeom>
            <a:avLst/>
            <a:gdLst>
              <a:gd name="T0" fmla="*/ 569 w 739"/>
              <a:gd name="T1" fmla="*/ 438 h 827"/>
              <a:gd name="T2" fmla="*/ 578 w 739"/>
              <a:gd name="T3" fmla="*/ 431 h 827"/>
              <a:gd name="T4" fmla="*/ 627 w 739"/>
              <a:gd name="T5" fmla="*/ 384 h 827"/>
              <a:gd name="T6" fmla="*/ 655 w 739"/>
              <a:gd name="T7" fmla="*/ 370 h 827"/>
              <a:gd name="T8" fmla="*/ 659 w 739"/>
              <a:gd name="T9" fmla="*/ 366 h 827"/>
              <a:gd name="T10" fmla="*/ 683 w 739"/>
              <a:gd name="T11" fmla="*/ 356 h 827"/>
              <a:gd name="T12" fmla="*/ 694 w 739"/>
              <a:gd name="T13" fmla="*/ 354 h 827"/>
              <a:gd name="T14" fmla="*/ 706 w 739"/>
              <a:gd name="T15" fmla="*/ 349 h 827"/>
              <a:gd name="T16" fmla="*/ 727 w 739"/>
              <a:gd name="T17" fmla="*/ 335 h 827"/>
              <a:gd name="T18" fmla="*/ 739 w 739"/>
              <a:gd name="T19" fmla="*/ 333 h 827"/>
              <a:gd name="T20" fmla="*/ 739 w 739"/>
              <a:gd name="T21" fmla="*/ 252 h 827"/>
              <a:gd name="T22" fmla="*/ 725 w 739"/>
              <a:gd name="T23" fmla="*/ 228 h 827"/>
              <a:gd name="T24" fmla="*/ 715 w 739"/>
              <a:gd name="T25" fmla="*/ 226 h 827"/>
              <a:gd name="T26" fmla="*/ 690 w 739"/>
              <a:gd name="T27" fmla="*/ 219 h 827"/>
              <a:gd name="T28" fmla="*/ 683 w 739"/>
              <a:gd name="T29" fmla="*/ 210 h 827"/>
              <a:gd name="T30" fmla="*/ 671 w 739"/>
              <a:gd name="T31" fmla="*/ 179 h 827"/>
              <a:gd name="T32" fmla="*/ 622 w 739"/>
              <a:gd name="T33" fmla="*/ 175 h 827"/>
              <a:gd name="T34" fmla="*/ 534 w 739"/>
              <a:gd name="T35" fmla="*/ 149 h 827"/>
              <a:gd name="T36" fmla="*/ 489 w 739"/>
              <a:gd name="T37" fmla="*/ 131 h 827"/>
              <a:gd name="T38" fmla="*/ 466 w 739"/>
              <a:gd name="T39" fmla="*/ 112 h 827"/>
              <a:gd name="T40" fmla="*/ 452 w 739"/>
              <a:gd name="T41" fmla="*/ 110 h 827"/>
              <a:gd name="T42" fmla="*/ 438 w 739"/>
              <a:gd name="T43" fmla="*/ 98 h 827"/>
              <a:gd name="T44" fmla="*/ 347 w 739"/>
              <a:gd name="T45" fmla="*/ 26 h 827"/>
              <a:gd name="T46" fmla="*/ 315 w 739"/>
              <a:gd name="T47" fmla="*/ 9 h 827"/>
              <a:gd name="T48" fmla="*/ 266 w 739"/>
              <a:gd name="T49" fmla="*/ 44 h 827"/>
              <a:gd name="T50" fmla="*/ 224 w 739"/>
              <a:gd name="T51" fmla="*/ 63 h 827"/>
              <a:gd name="T52" fmla="*/ 175 w 739"/>
              <a:gd name="T53" fmla="*/ 96 h 827"/>
              <a:gd name="T54" fmla="*/ 119 w 739"/>
              <a:gd name="T55" fmla="*/ 163 h 827"/>
              <a:gd name="T56" fmla="*/ 112 w 739"/>
              <a:gd name="T57" fmla="*/ 165 h 827"/>
              <a:gd name="T58" fmla="*/ 101 w 739"/>
              <a:gd name="T59" fmla="*/ 182 h 827"/>
              <a:gd name="T60" fmla="*/ 94 w 739"/>
              <a:gd name="T61" fmla="*/ 189 h 827"/>
              <a:gd name="T62" fmla="*/ 12 w 739"/>
              <a:gd name="T63" fmla="*/ 238 h 827"/>
              <a:gd name="T64" fmla="*/ 0 w 739"/>
              <a:gd name="T65" fmla="*/ 252 h 827"/>
              <a:gd name="T66" fmla="*/ 12 w 739"/>
              <a:gd name="T67" fmla="*/ 445 h 827"/>
              <a:gd name="T68" fmla="*/ 28 w 739"/>
              <a:gd name="T69" fmla="*/ 489 h 827"/>
              <a:gd name="T70" fmla="*/ 52 w 739"/>
              <a:gd name="T71" fmla="*/ 484 h 827"/>
              <a:gd name="T72" fmla="*/ 61 w 739"/>
              <a:gd name="T73" fmla="*/ 503 h 827"/>
              <a:gd name="T74" fmla="*/ 73 w 739"/>
              <a:gd name="T75" fmla="*/ 529 h 827"/>
              <a:gd name="T76" fmla="*/ 73 w 739"/>
              <a:gd name="T77" fmla="*/ 545 h 827"/>
              <a:gd name="T78" fmla="*/ 77 w 739"/>
              <a:gd name="T79" fmla="*/ 559 h 827"/>
              <a:gd name="T80" fmla="*/ 77 w 739"/>
              <a:gd name="T81" fmla="*/ 564 h 827"/>
              <a:gd name="T82" fmla="*/ 82 w 739"/>
              <a:gd name="T83" fmla="*/ 578 h 827"/>
              <a:gd name="T84" fmla="*/ 89 w 739"/>
              <a:gd name="T85" fmla="*/ 601 h 827"/>
              <a:gd name="T86" fmla="*/ 114 w 739"/>
              <a:gd name="T87" fmla="*/ 647 h 827"/>
              <a:gd name="T88" fmla="*/ 149 w 739"/>
              <a:gd name="T89" fmla="*/ 692 h 827"/>
              <a:gd name="T90" fmla="*/ 152 w 739"/>
              <a:gd name="T91" fmla="*/ 708 h 827"/>
              <a:gd name="T92" fmla="*/ 163 w 739"/>
              <a:gd name="T93" fmla="*/ 717 h 827"/>
              <a:gd name="T94" fmla="*/ 182 w 739"/>
              <a:gd name="T95" fmla="*/ 743 h 827"/>
              <a:gd name="T96" fmla="*/ 247 w 739"/>
              <a:gd name="T97" fmla="*/ 787 h 827"/>
              <a:gd name="T98" fmla="*/ 317 w 739"/>
              <a:gd name="T99" fmla="*/ 813 h 827"/>
              <a:gd name="T100" fmla="*/ 352 w 739"/>
              <a:gd name="T101" fmla="*/ 827 h 827"/>
              <a:gd name="T102" fmla="*/ 366 w 739"/>
              <a:gd name="T103" fmla="*/ 827 h 827"/>
              <a:gd name="T104" fmla="*/ 378 w 739"/>
              <a:gd name="T105" fmla="*/ 827 h 827"/>
              <a:gd name="T106" fmla="*/ 431 w 739"/>
              <a:gd name="T107" fmla="*/ 815 h 827"/>
              <a:gd name="T108" fmla="*/ 450 w 739"/>
              <a:gd name="T109" fmla="*/ 731 h 827"/>
              <a:gd name="T110" fmla="*/ 457 w 739"/>
              <a:gd name="T111" fmla="*/ 703 h 827"/>
              <a:gd name="T112" fmla="*/ 496 w 739"/>
              <a:gd name="T113" fmla="*/ 673 h 827"/>
              <a:gd name="T114" fmla="*/ 499 w 739"/>
              <a:gd name="T115" fmla="*/ 622 h 827"/>
              <a:gd name="T116" fmla="*/ 534 w 739"/>
              <a:gd name="T117" fmla="*/ 491 h 827"/>
              <a:gd name="T118" fmla="*/ 548 w 739"/>
              <a:gd name="T119" fmla="*/ 470 h 827"/>
              <a:gd name="T120" fmla="*/ 566 w 739"/>
              <a:gd name="T121" fmla="*/ 443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9" h="827">
                <a:moveTo>
                  <a:pt x="566" y="443"/>
                </a:moveTo>
                <a:lnTo>
                  <a:pt x="566" y="443"/>
                </a:lnTo>
                <a:lnTo>
                  <a:pt x="569" y="438"/>
                </a:lnTo>
                <a:lnTo>
                  <a:pt x="573" y="433"/>
                </a:lnTo>
                <a:lnTo>
                  <a:pt x="578" y="431"/>
                </a:lnTo>
                <a:lnTo>
                  <a:pt x="578" y="431"/>
                </a:lnTo>
                <a:lnTo>
                  <a:pt x="597" y="410"/>
                </a:lnTo>
                <a:lnTo>
                  <a:pt x="613" y="396"/>
                </a:lnTo>
                <a:lnTo>
                  <a:pt x="627" y="384"/>
                </a:lnTo>
                <a:lnTo>
                  <a:pt x="641" y="373"/>
                </a:lnTo>
                <a:lnTo>
                  <a:pt x="641" y="373"/>
                </a:lnTo>
                <a:lnTo>
                  <a:pt x="655" y="370"/>
                </a:lnTo>
                <a:lnTo>
                  <a:pt x="657" y="368"/>
                </a:lnTo>
                <a:lnTo>
                  <a:pt x="659" y="366"/>
                </a:lnTo>
                <a:lnTo>
                  <a:pt x="659" y="366"/>
                </a:lnTo>
                <a:lnTo>
                  <a:pt x="666" y="363"/>
                </a:lnTo>
                <a:lnTo>
                  <a:pt x="676" y="359"/>
                </a:lnTo>
                <a:lnTo>
                  <a:pt x="683" y="356"/>
                </a:lnTo>
                <a:lnTo>
                  <a:pt x="690" y="354"/>
                </a:lnTo>
                <a:lnTo>
                  <a:pt x="690" y="354"/>
                </a:lnTo>
                <a:lnTo>
                  <a:pt x="694" y="354"/>
                </a:lnTo>
                <a:lnTo>
                  <a:pt x="704" y="352"/>
                </a:lnTo>
                <a:lnTo>
                  <a:pt x="704" y="352"/>
                </a:lnTo>
                <a:lnTo>
                  <a:pt x="706" y="349"/>
                </a:lnTo>
                <a:lnTo>
                  <a:pt x="711" y="347"/>
                </a:lnTo>
                <a:lnTo>
                  <a:pt x="718" y="342"/>
                </a:lnTo>
                <a:lnTo>
                  <a:pt x="727" y="335"/>
                </a:lnTo>
                <a:lnTo>
                  <a:pt x="732" y="333"/>
                </a:lnTo>
                <a:lnTo>
                  <a:pt x="739" y="333"/>
                </a:lnTo>
                <a:lnTo>
                  <a:pt x="739" y="333"/>
                </a:lnTo>
                <a:lnTo>
                  <a:pt x="739" y="319"/>
                </a:lnTo>
                <a:lnTo>
                  <a:pt x="739" y="252"/>
                </a:lnTo>
                <a:lnTo>
                  <a:pt x="739" y="252"/>
                </a:lnTo>
                <a:lnTo>
                  <a:pt x="736" y="245"/>
                </a:lnTo>
                <a:lnTo>
                  <a:pt x="732" y="235"/>
                </a:lnTo>
                <a:lnTo>
                  <a:pt x="725" y="228"/>
                </a:lnTo>
                <a:lnTo>
                  <a:pt x="720" y="226"/>
                </a:lnTo>
                <a:lnTo>
                  <a:pt x="715" y="226"/>
                </a:lnTo>
                <a:lnTo>
                  <a:pt x="715" y="226"/>
                </a:lnTo>
                <a:lnTo>
                  <a:pt x="704" y="226"/>
                </a:lnTo>
                <a:lnTo>
                  <a:pt x="690" y="238"/>
                </a:lnTo>
                <a:lnTo>
                  <a:pt x="690" y="219"/>
                </a:lnTo>
                <a:lnTo>
                  <a:pt x="690" y="219"/>
                </a:lnTo>
                <a:lnTo>
                  <a:pt x="687" y="214"/>
                </a:lnTo>
                <a:lnTo>
                  <a:pt x="683" y="210"/>
                </a:lnTo>
                <a:lnTo>
                  <a:pt x="678" y="200"/>
                </a:lnTo>
                <a:lnTo>
                  <a:pt x="676" y="189"/>
                </a:lnTo>
                <a:lnTo>
                  <a:pt x="671" y="179"/>
                </a:lnTo>
                <a:lnTo>
                  <a:pt x="671" y="179"/>
                </a:lnTo>
                <a:lnTo>
                  <a:pt x="645" y="177"/>
                </a:lnTo>
                <a:lnTo>
                  <a:pt x="622" y="175"/>
                </a:lnTo>
                <a:lnTo>
                  <a:pt x="599" y="168"/>
                </a:lnTo>
                <a:lnTo>
                  <a:pt x="576" y="163"/>
                </a:lnTo>
                <a:lnTo>
                  <a:pt x="534" y="149"/>
                </a:lnTo>
                <a:lnTo>
                  <a:pt x="496" y="138"/>
                </a:lnTo>
                <a:lnTo>
                  <a:pt x="496" y="138"/>
                </a:lnTo>
                <a:lnTo>
                  <a:pt x="489" y="131"/>
                </a:lnTo>
                <a:lnTo>
                  <a:pt x="480" y="126"/>
                </a:lnTo>
                <a:lnTo>
                  <a:pt x="473" y="119"/>
                </a:lnTo>
                <a:lnTo>
                  <a:pt x="466" y="112"/>
                </a:lnTo>
                <a:lnTo>
                  <a:pt x="466" y="112"/>
                </a:lnTo>
                <a:lnTo>
                  <a:pt x="459" y="110"/>
                </a:lnTo>
                <a:lnTo>
                  <a:pt x="452" y="110"/>
                </a:lnTo>
                <a:lnTo>
                  <a:pt x="445" y="105"/>
                </a:lnTo>
                <a:lnTo>
                  <a:pt x="438" y="98"/>
                </a:lnTo>
                <a:lnTo>
                  <a:pt x="438" y="98"/>
                </a:lnTo>
                <a:lnTo>
                  <a:pt x="406" y="75"/>
                </a:lnTo>
                <a:lnTo>
                  <a:pt x="375" y="51"/>
                </a:lnTo>
                <a:lnTo>
                  <a:pt x="347" y="26"/>
                </a:lnTo>
                <a:lnTo>
                  <a:pt x="322" y="0"/>
                </a:lnTo>
                <a:lnTo>
                  <a:pt x="322" y="0"/>
                </a:lnTo>
                <a:lnTo>
                  <a:pt x="315" y="9"/>
                </a:lnTo>
                <a:lnTo>
                  <a:pt x="305" y="16"/>
                </a:lnTo>
                <a:lnTo>
                  <a:pt x="289" y="30"/>
                </a:lnTo>
                <a:lnTo>
                  <a:pt x="266" y="44"/>
                </a:lnTo>
                <a:lnTo>
                  <a:pt x="240" y="58"/>
                </a:lnTo>
                <a:lnTo>
                  <a:pt x="240" y="58"/>
                </a:lnTo>
                <a:lnTo>
                  <a:pt x="224" y="63"/>
                </a:lnTo>
                <a:lnTo>
                  <a:pt x="208" y="70"/>
                </a:lnTo>
                <a:lnTo>
                  <a:pt x="191" y="82"/>
                </a:lnTo>
                <a:lnTo>
                  <a:pt x="175" y="96"/>
                </a:lnTo>
                <a:lnTo>
                  <a:pt x="159" y="110"/>
                </a:lnTo>
                <a:lnTo>
                  <a:pt x="145" y="126"/>
                </a:lnTo>
                <a:lnTo>
                  <a:pt x="119" y="163"/>
                </a:lnTo>
                <a:lnTo>
                  <a:pt x="119" y="163"/>
                </a:lnTo>
                <a:lnTo>
                  <a:pt x="114" y="163"/>
                </a:lnTo>
                <a:lnTo>
                  <a:pt x="112" y="165"/>
                </a:lnTo>
                <a:lnTo>
                  <a:pt x="110" y="179"/>
                </a:lnTo>
                <a:lnTo>
                  <a:pt x="110" y="179"/>
                </a:lnTo>
                <a:lnTo>
                  <a:pt x="101" y="182"/>
                </a:lnTo>
                <a:lnTo>
                  <a:pt x="96" y="184"/>
                </a:lnTo>
                <a:lnTo>
                  <a:pt x="94" y="189"/>
                </a:lnTo>
                <a:lnTo>
                  <a:pt x="94" y="189"/>
                </a:lnTo>
                <a:lnTo>
                  <a:pt x="73" y="226"/>
                </a:lnTo>
                <a:lnTo>
                  <a:pt x="12" y="333"/>
                </a:lnTo>
                <a:lnTo>
                  <a:pt x="12" y="238"/>
                </a:lnTo>
                <a:lnTo>
                  <a:pt x="12" y="238"/>
                </a:lnTo>
                <a:lnTo>
                  <a:pt x="3" y="245"/>
                </a:lnTo>
                <a:lnTo>
                  <a:pt x="0" y="252"/>
                </a:lnTo>
                <a:lnTo>
                  <a:pt x="0" y="394"/>
                </a:lnTo>
                <a:lnTo>
                  <a:pt x="0" y="394"/>
                </a:lnTo>
                <a:lnTo>
                  <a:pt x="12" y="445"/>
                </a:lnTo>
                <a:lnTo>
                  <a:pt x="17" y="466"/>
                </a:lnTo>
                <a:lnTo>
                  <a:pt x="17" y="484"/>
                </a:lnTo>
                <a:lnTo>
                  <a:pt x="28" y="489"/>
                </a:lnTo>
                <a:lnTo>
                  <a:pt x="28" y="489"/>
                </a:lnTo>
                <a:lnTo>
                  <a:pt x="40" y="489"/>
                </a:lnTo>
                <a:lnTo>
                  <a:pt x="52" y="484"/>
                </a:lnTo>
                <a:lnTo>
                  <a:pt x="61" y="491"/>
                </a:lnTo>
                <a:lnTo>
                  <a:pt x="61" y="491"/>
                </a:lnTo>
                <a:lnTo>
                  <a:pt x="61" y="503"/>
                </a:lnTo>
                <a:lnTo>
                  <a:pt x="61" y="512"/>
                </a:lnTo>
                <a:lnTo>
                  <a:pt x="66" y="522"/>
                </a:lnTo>
                <a:lnTo>
                  <a:pt x="73" y="529"/>
                </a:lnTo>
                <a:lnTo>
                  <a:pt x="73" y="529"/>
                </a:lnTo>
                <a:lnTo>
                  <a:pt x="73" y="545"/>
                </a:lnTo>
                <a:lnTo>
                  <a:pt x="73" y="545"/>
                </a:lnTo>
                <a:lnTo>
                  <a:pt x="73" y="552"/>
                </a:lnTo>
                <a:lnTo>
                  <a:pt x="75" y="554"/>
                </a:lnTo>
                <a:lnTo>
                  <a:pt x="77" y="559"/>
                </a:lnTo>
                <a:lnTo>
                  <a:pt x="77" y="564"/>
                </a:lnTo>
                <a:lnTo>
                  <a:pt x="77" y="564"/>
                </a:lnTo>
                <a:lnTo>
                  <a:pt x="77" y="564"/>
                </a:lnTo>
                <a:lnTo>
                  <a:pt x="77" y="571"/>
                </a:lnTo>
                <a:lnTo>
                  <a:pt x="80" y="575"/>
                </a:lnTo>
                <a:lnTo>
                  <a:pt x="82" y="578"/>
                </a:lnTo>
                <a:lnTo>
                  <a:pt x="89" y="582"/>
                </a:lnTo>
                <a:lnTo>
                  <a:pt x="89" y="582"/>
                </a:lnTo>
                <a:lnTo>
                  <a:pt x="89" y="601"/>
                </a:lnTo>
                <a:lnTo>
                  <a:pt x="89" y="601"/>
                </a:lnTo>
                <a:lnTo>
                  <a:pt x="101" y="624"/>
                </a:lnTo>
                <a:lnTo>
                  <a:pt x="114" y="647"/>
                </a:lnTo>
                <a:lnTo>
                  <a:pt x="131" y="671"/>
                </a:lnTo>
                <a:lnTo>
                  <a:pt x="140" y="682"/>
                </a:lnTo>
                <a:lnTo>
                  <a:pt x="149" y="692"/>
                </a:lnTo>
                <a:lnTo>
                  <a:pt x="149" y="692"/>
                </a:lnTo>
                <a:lnTo>
                  <a:pt x="152" y="703"/>
                </a:lnTo>
                <a:lnTo>
                  <a:pt x="152" y="708"/>
                </a:lnTo>
                <a:lnTo>
                  <a:pt x="152" y="708"/>
                </a:lnTo>
                <a:lnTo>
                  <a:pt x="163" y="715"/>
                </a:lnTo>
                <a:lnTo>
                  <a:pt x="163" y="717"/>
                </a:lnTo>
                <a:lnTo>
                  <a:pt x="163" y="722"/>
                </a:lnTo>
                <a:lnTo>
                  <a:pt x="163" y="722"/>
                </a:lnTo>
                <a:lnTo>
                  <a:pt x="182" y="743"/>
                </a:lnTo>
                <a:lnTo>
                  <a:pt x="203" y="759"/>
                </a:lnTo>
                <a:lnTo>
                  <a:pt x="224" y="773"/>
                </a:lnTo>
                <a:lnTo>
                  <a:pt x="247" y="787"/>
                </a:lnTo>
                <a:lnTo>
                  <a:pt x="271" y="796"/>
                </a:lnTo>
                <a:lnTo>
                  <a:pt x="294" y="806"/>
                </a:lnTo>
                <a:lnTo>
                  <a:pt x="317" y="813"/>
                </a:lnTo>
                <a:lnTo>
                  <a:pt x="340" y="820"/>
                </a:lnTo>
                <a:lnTo>
                  <a:pt x="340" y="820"/>
                </a:lnTo>
                <a:lnTo>
                  <a:pt x="352" y="827"/>
                </a:lnTo>
                <a:lnTo>
                  <a:pt x="357" y="827"/>
                </a:lnTo>
                <a:lnTo>
                  <a:pt x="357" y="827"/>
                </a:lnTo>
                <a:lnTo>
                  <a:pt x="366" y="827"/>
                </a:lnTo>
                <a:lnTo>
                  <a:pt x="366" y="827"/>
                </a:lnTo>
                <a:lnTo>
                  <a:pt x="378" y="827"/>
                </a:lnTo>
                <a:lnTo>
                  <a:pt x="378" y="827"/>
                </a:lnTo>
                <a:lnTo>
                  <a:pt x="394" y="824"/>
                </a:lnTo>
                <a:lnTo>
                  <a:pt x="413" y="822"/>
                </a:lnTo>
                <a:lnTo>
                  <a:pt x="431" y="815"/>
                </a:lnTo>
                <a:lnTo>
                  <a:pt x="450" y="808"/>
                </a:lnTo>
                <a:lnTo>
                  <a:pt x="450" y="731"/>
                </a:lnTo>
                <a:lnTo>
                  <a:pt x="450" y="731"/>
                </a:lnTo>
                <a:lnTo>
                  <a:pt x="450" y="722"/>
                </a:lnTo>
                <a:lnTo>
                  <a:pt x="452" y="713"/>
                </a:lnTo>
                <a:lnTo>
                  <a:pt x="457" y="703"/>
                </a:lnTo>
                <a:lnTo>
                  <a:pt x="461" y="696"/>
                </a:lnTo>
                <a:lnTo>
                  <a:pt x="475" y="685"/>
                </a:lnTo>
                <a:lnTo>
                  <a:pt x="496" y="673"/>
                </a:lnTo>
                <a:lnTo>
                  <a:pt x="496" y="668"/>
                </a:lnTo>
                <a:lnTo>
                  <a:pt x="496" y="668"/>
                </a:lnTo>
                <a:lnTo>
                  <a:pt x="499" y="622"/>
                </a:lnTo>
                <a:lnTo>
                  <a:pt x="506" y="578"/>
                </a:lnTo>
                <a:lnTo>
                  <a:pt x="517" y="533"/>
                </a:lnTo>
                <a:lnTo>
                  <a:pt x="534" y="491"/>
                </a:lnTo>
                <a:lnTo>
                  <a:pt x="534" y="491"/>
                </a:lnTo>
                <a:lnTo>
                  <a:pt x="541" y="484"/>
                </a:lnTo>
                <a:lnTo>
                  <a:pt x="548" y="470"/>
                </a:lnTo>
                <a:lnTo>
                  <a:pt x="555" y="457"/>
                </a:lnTo>
                <a:lnTo>
                  <a:pt x="566" y="443"/>
                </a:lnTo>
                <a:lnTo>
                  <a:pt x="566" y="443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1763316" y="4595813"/>
            <a:ext cx="892969" cy="1301750"/>
          </a:xfrm>
          <a:custGeom>
            <a:avLst/>
            <a:gdLst>
              <a:gd name="T0" fmla="*/ 601 w 750"/>
              <a:gd name="T1" fmla="*/ 685 h 820"/>
              <a:gd name="T2" fmla="*/ 612 w 750"/>
              <a:gd name="T3" fmla="*/ 678 h 820"/>
              <a:gd name="T4" fmla="*/ 619 w 750"/>
              <a:gd name="T5" fmla="*/ 664 h 820"/>
              <a:gd name="T6" fmla="*/ 657 w 750"/>
              <a:gd name="T7" fmla="*/ 587 h 820"/>
              <a:gd name="T8" fmla="*/ 687 w 750"/>
              <a:gd name="T9" fmla="*/ 475 h 820"/>
              <a:gd name="T10" fmla="*/ 710 w 750"/>
              <a:gd name="T11" fmla="*/ 487 h 820"/>
              <a:gd name="T12" fmla="*/ 731 w 750"/>
              <a:gd name="T13" fmla="*/ 487 h 820"/>
              <a:gd name="T14" fmla="*/ 750 w 750"/>
              <a:gd name="T15" fmla="*/ 456 h 820"/>
              <a:gd name="T16" fmla="*/ 750 w 750"/>
              <a:gd name="T17" fmla="*/ 300 h 820"/>
              <a:gd name="T18" fmla="*/ 750 w 750"/>
              <a:gd name="T19" fmla="*/ 242 h 820"/>
              <a:gd name="T20" fmla="*/ 738 w 750"/>
              <a:gd name="T21" fmla="*/ 238 h 820"/>
              <a:gd name="T22" fmla="*/ 731 w 750"/>
              <a:gd name="T23" fmla="*/ 233 h 820"/>
              <a:gd name="T24" fmla="*/ 722 w 750"/>
              <a:gd name="T25" fmla="*/ 226 h 820"/>
              <a:gd name="T26" fmla="*/ 696 w 750"/>
              <a:gd name="T27" fmla="*/ 233 h 820"/>
              <a:gd name="T28" fmla="*/ 687 w 750"/>
              <a:gd name="T29" fmla="*/ 214 h 820"/>
              <a:gd name="T30" fmla="*/ 680 w 750"/>
              <a:gd name="T31" fmla="*/ 184 h 820"/>
              <a:gd name="T32" fmla="*/ 671 w 750"/>
              <a:gd name="T33" fmla="*/ 172 h 820"/>
              <a:gd name="T34" fmla="*/ 636 w 750"/>
              <a:gd name="T35" fmla="*/ 172 h 820"/>
              <a:gd name="T36" fmla="*/ 612 w 750"/>
              <a:gd name="T37" fmla="*/ 170 h 820"/>
              <a:gd name="T38" fmla="*/ 589 w 750"/>
              <a:gd name="T39" fmla="*/ 163 h 820"/>
              <a:gd name="T40" fmla="*/ 568 w 750"/>
              <a:gd name="T41" fmla="*/ 154 h 820"/>
              <a:gd name="T42" fmla="*/ 538 w 750"/>
              <a:gd name="T43" fmla="*/ 149 h 820"/>
              <a:gd name="T44" fmla="*/ 524 w 750"/>
              <a:gd name="T45" fmla="*/ 142 h 820"/>
              <a:gd name="T46" fmla="*/ 461 w 750"/>
              <a:gd name="T47" fmla="*/ 109 h 820"/>
              <a:gd name="T48" fmla="*/ 349 w 750"/>
              <a:gd name="T49" fmla="*/ 21 h 820"/>
              <a:gd name="T50" fmla="*/ 324 w 750"/>
              <a:gd name="T51" fmla="*/ 0 h 820"/>
              <a:gd name="T52" fmla="*/ 319 w 750"/>
              <a:gd name="T53" fmla="*/ 7 h 820"/>
              <a:gd name="T54" fmla="*/ 307 w 750"/>
              <a:gd name="T55" fmla="*/ 16 h 820"/>
              <a:gd name="T56" fmla="*/ 282 w 750"/>
              <a:gd name="T57" fmla="*/ 35 h 820"/>
              <a:gd name="T58" fmla="*/ 266 w 750"/>
              <a:gd name="T59" fmla="*/ 35 h 820"/>
              <a:gd name="T60" fmla="*/ 247 w 750"/>
              <a:gd name="T61" fmla="*/ 49 h 820"/>
              <a:gd name="T62" fmla="*/ 226 w 750"/>
              <a:gd name="T63" fmla="*/ 56 h 820"/>
              <a:gd name="T64" fmla="*/ 179 w 750"/>
              <a:gd name="T65" fmla="*/ 89 h 820"/>
              <a:gd name="T66" fmla="*/ 109 w 750"/>
              <a:gd name="T67" fmla="*/ 179 h 820"/>
              <a:gd name="T68" fmla="*/ 82 w 750"/>
              <a:gd name="T69" fmla="*/ 233 h 820"/>
              <a:gd name="T70" fmla="*/ 12 w 750"/>
              <a:gd name="T71" fmla="*/ 233 h 820"/>
              <a:gd name="T72" fmla="*/ 2 w 750"/>
              <a:gd name="T73" fmla="*/ 245 h 820"/>
              <a:gd name="T74" fmla="*/ 0 w 750"/>
              <a:gd name="T75" fmla="*/ 394 h 820"/>
              <a:gd name="T76" fmla="*/ 0 w 750"/>
              <a:gd name="T77" fmla="*/ 456 h 820"/>
              <a:gd name="T78" fmla="*/ 21 w 750"/>
              <a:gd name="T79" fmla="*/ 484 h 820"/>
              <a:gd name="T80" fmla="*/ 49 w 750"/>
              <a:gd name="T81" fmla="*/ 487 h 820"/>
              <a:gd name="T82" fmla="*/ 61 w 750"/>
              <a:gd name="T83" fmla="*/ 496 h 820"/>
              <a:gd name="T84" fmla="*/ 93 w 750"/>
              <a:gd name="T85" fmla="*/ 594 h 820"/>
              <a:gd name="T86" fmla="*/ 96 w 750"/>
              <a:gd name="T87" fmla="*/ 605 h 820"/>
              <a:gd name="T88" fmla="*/ 105 w 750"/>
              <a:gd name="T89" fmla="*/ 610 h 820"/>
              <a:gd name="T90" fmla="*/ 112 w 750"/>
              <a:gd name="T91" fmla="*/ 629 h 820"/>
              <a:gd name="T92" fmla="*/ 114 w 750"/>
              <a:gd name="T93" fmla="*/ 643 h 820"/>
              <a:gd name="T94" fmla="*/ 119 w 750"/>
              <a:gd name="T95" fmla="*/ 657 h 820"/>
              <a:gd name="T96" fmla="*/ 130 w 750"/>
              <a:gd name="T97" fmla="*/ 666 h 820"/>
              <a:gd name="T98" fmla="*/ 158 w 750"/>
              <a:gd name="T99" fmla="*/ 703 h 820"/>
              <a:gd name="T100" fmla="*/ 245 w 750"/>
              <a:gd name="T101" fmla="*/ 780 h 820"/>
              <a:gd name="T102" fmla="*/ 340 w 750"/>
              <a:gd name="T103" fmla="*/ 817 h 820"/>
              <a:gd name="T104" fmla="*/ 405 w 750"/>
              <a:gd name="T105" fmla="*/ 817 h 820"/>
              <a:gd name="T106" fmla="*/ 496 w 750"/>
              <a:gd name="T107" fmla="*/ 787 h 820"/>
              <a:gd name="T108" fmla="*/ 571 w 750"/>
              <a:gd name="T109" fmla="*/ 724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50" h="820">
                <a:moveTo>
                  <a:pt x="594" y="696"/>
                </a:moveTo>
                <a:lnTo>
                  <a:pt x="594" y="696"/>
                </a:lnTo>
                <a:lnTo>
                  <a:pt x="601" y="685"/>
                </a:lnTo>
                <a:lnTo>
                  <a:pt x="606" y="680"/>
                </a:lnTo>
                <a:lnTo>
                  <a:pt x="612" y="678"/>
                </a:lnTo>
                <a:lnTo>
                  <a:pt x="612" y="678"/>
                </a:lnTo>
                <a:lnTo>
                  <a:pt x="612" y="673"/>
                </a:lnTo>
                <a:lnTo>
                  <a:pt x="615" y="668"/>
                </a:lnTo>
                <a:lnTo>
                  <a:pt x="619" y="664"/>
                </a:lnTo>
                <a:lnTo>
                  <a:pt x="619" y="664"/>
                </a:lnTo>
                <a:lnTo>
                  <a:pt x="638" y="629"/>
                </a:lnTo>
                <a:lnTo>
                  <a:pt x="657" y="587"/>
                </a:lnTo>
                <a:lnTo>
                  <a:pt x="673" y="543"/>
                </a:lnTo>
                <a:lnTo>
                  <a:pt x="687" y="496"/>
                </a:lnTo>
                <a:lnTo>
                  <a:pt x="687" y="475"/>
                </a:lnTo>
                <a:lnTo>
                  <a:pt x="703" y="487"/>
                </a:lnTo>
                <a:lnTo>
                  <a:pt x="703" y="487"/>
                </a:lnTo>
                <a:lnTo>
                  <a:pt x="710" y="487"/>
                </a:lnTo>
                <a:lnTo>
                  <a:pt x="722" y="487"/>
                </a:lnTo>
                <a:lnTo>
                  <a:pt x="731" y="487"/>
                </a:lnTo>
                <a:lnTo>
                  <a:pt x="731" y="487"/>
                </a:lnTo>
                <a:lnTo>
                  <a:pt x="743" y="470"/>
                </a:lnTo>
                <a:lnTo>
                  <a:pt x="748" y="463"/>
                </a:lnTo>
                <a:lnTo>
                  <a:pt x="750" y="456"/>
                </a:lnTo>
                <a:lnTo>
                  <a:pt x="750" y="342"/>
                </a:lnTo>
                <a:lnTo>
                  <a:pt x="750" y="326"/>
                </a:lnTo>
                <a:lnTo>
                  <a:pt x="750" y="300"/>
                </a:lnTo>
                <a:lnTo>
                  <a:pt x="750" y="249"/>
                </a:lnTo>
                <a:lnTo>
                  <a:pt x="750" y="249"/>
                </a:lnTo>
                <a:lnTo>
                  <a:pt x="750" y="242"/>
                </a:lnTo>
                <a:lnTo>
                  <a:pt x="750" y="242"/>
                </a:lnTo>
                <a:lnTo>
                  <a:pt x="743" y="240"/>
                </a:lnTo>
                <a:lnTo>
                  <a:pt x="738" y="238"/>
                </a:lnTo>
                <a:lnTo>
                  <a:pt x="736" y="233"/>
                </a:lnTo>
                <a:lnTo>
                  <a:pt x="731" y="233"/>
                </a:lnTo>
                <a:lnTo>
                  <a:pt x="731" y="233"/>
                </a:lnTo>
                <a:lnTo>
                  <a:pt x="729" y="228"/>
                </a:lnTo>
                <a:lnTo>
                  <a:pt x="727" y="226"/>
                </a:lnTo>
                <a:lnTo>
                  <a:pt x="722" y="226"/>
                </a:lnTo>
                <a:lnTo>
                  <a:pt x="722" y="226"/>
                </a:lnTo>
                <a:lnTo>
                  <a:pt x="710" y="226"/>
                </a:lnTo>
                <a:lnTo>
                  <a:pt x="696" y="233"/>
                </a:lnTo>
                <a:lnTo>
                  <a:pt x="687" y="233"/>
                </a:lnTo>
                <a:lnTo>
                  <a:pt x="687" y="214"/>
                </a:lnTo>
                <a:lnTo>
                  <a:pt x="687" y="214"/>
                </a:lnTo>
                <a:lnTo>
                  <a:pt x="685" y="203"/>
                </a:lnTo>
                <a:lnTo>
                  <a:pt x="682" y="193"/>
                </a:lnTo>
                <a:lnTo>
                  <a:pt x="680" y="184"/>
                </a:lnTo>
                <a:lnTo>
                  <a:pt x="678" y="172"/>
                </a:lnTo>
                <a:lnTo>
                  <a:pt x="671" y="172"/>
                </a:lnTo>
                <a:lnTo>
                  <a:pt x="671" y="172"/>
                </a:lnTo>
                <a:lnTo>
                  <a:pt x="657" y="172"/>
                </a:lnTo>
                <a:lnTo>
                  <a:pt x="657" y="172"/>
                </a:lnTo>
                <a:lnTo>
                  <a:pt x="636" y="172"/>
                </a:lnTo>
                <a:lnTo>
                  <a:pt x="636" y="172"/>
                </a:lnTo>
                <a:lnTo>
                  <a:pt x="612" y="170"/>
                </a:lnTo>
                <a:lnTo>
                  <a:pt x="612" y="170"/>
                </a:lnTo>
                <a:lnTo>
                  <a:pt x="603" y="170"/>
                </a:lnTo>
                <a:lnTo>
                  <a:pt x="596" y="168"/>
                </a:lnTo>
                <a:lnTo>
                  <a:pt x="589" y="163"/>
                </a:lnTo>
                <a:lnTo>
                  <a:pt x="582" y="154"/>
                </a:lnTo>
                <a:lnTo>
                  <a:pt x="582" y="154"/>
                </a:lnTo>
                <a:lnTo>
                  <a:pt x="568" y="154"/>
                </a:lnTo>
                <a:lnTo>
                  <a:pt x="568" y="154"/>
                </a:lnTo>
                <a:lnTo>
                  <a:pt x="552" y="151"/>
                </a:lnTo>
                <a:lnTo>
                  <a:pt x="538" y="149"/>
                </a:lnTo>
                <a:lnTo>
                  <a:pt x="538" y="149"/>
                </a:lnTo>
                <a:lnTo>
                  <a:pt x="531" y="144"/>
                </a:lnTo>
                <a:lnTo>
                  <a:pt x="524" y="142"/>
                </a:lnTo>
                <a:lnTo>
                  <a:pt x="508" y="140"/>
                </a:lnTo>
                <a:lnTo>
                  <a:pt x="508" y="140"/>
                </a:lnTo>
                <a:lnTo>
                  <a:pt x="461" y="109"/>
                </a:lnTo>
                <a:lnTo>
                  <a:pt x="419" y="77"/>
                </a:lnTo>
                <a:lnTo>
                  <a:pt x="349" y="21"/>
                </a:lnTo>
                <a:lnTo>
                  <a:pt x="349" y="21"/>
                </a:lnTo>
                <a:lnTo>
                  <a:pt x="338" y="9"/>
                </a:lnTo>
                <a:lnTo>
                  <a:pt x="331" y="5"/>
                </a:lnTo>
                <a:lnTo>
                  <a:pt x="324" y="0"/>
                </a:lnTo>
                <a:lnTo>
                  <a:pt x="324" y="5"/>
                </a:lnTo>
                <a:lnTo>
                  <a:pt x="324" y="5"/>
                </a:lnTo>
                <a:lnTo>
                  <a:pt x="319" y="7"/>
                </a:lnTo>
                <a:lnTo>
                  <a:pt x="317" y="9"/>
                </a:lnTo>
                <a:lnTo>
                  <a:pt x="314" y="14"/>
                </a:lnTo>
                <a:lnTo>
                  <a:pt x="307" y="16"/>
                </a:lnTo>
                <a:lnTo>
                  <a:pt x="307" y="16"/>
                </a:lnTo>
                <a:lnTo>
                  <a:pt x="296" y="26"/>
                </a:lnTo>
                <a:lnTo>
                  <a:pt x="282" y="35"/>
                </a:lnTo>
                <a:lnTo>
                  <a:pt x="282" y="35"/>
                </a:lnTo>
                <a:lnTo>
                  <a:pt x="266" y="35"/>
                </a:lnTo>
                <a:lnTo>
                  <a:pt x="266" y="35"/>
                </a:lnTo>
                <a:lnTo>
                  <a:pt x="263" y="42"/>
                </a:lnTo>
                <a:lnTo>
                  <a:pt x="259" y="44"/>
                </a:lnTo>
                <a:lnTo>
                  <a:pt x="247" y="49"/>
                </a:lnTo>
                <a:lnTo>
                  <a:pt x="242" y="49"/>
                </a:lnTo>
                <a:lnTo>
                  <a:pt x="242" y="49"/>
                </a:lnTo>
                <a:lnTo>
                  <a:pt x="226" y="56"/>
                </a:lnTo>
                <a:lnTo>
                  <a:pt x="210" y="65"/>
                </a:lnTo>
                <a:lnTo>
                  <a:pt x="196" y="77"/>
                </a:lnTo>
                <a:lnTo>
                  <a:pt x="179" y="89"/>
                </a:lnTo>
                <a:lnTo>
                  <a:pt x="151" y="119"/>
                </a:lnTo>
                <a:lnTo>
                  <a:pt x="128" y="149"/>
                </a:lnTo>
                <a:lnTo>
                  <a:pt x="109" y="179"/>
                </a:lnTo>
                <a:lnTo>
                  <a:pt x="93" y="205"/>
                </a:lnTo>
                <a:lnTo>
                  <a:pt x="84" y="224"/>
                </a:lnTo>
                <a:lnTo>
                  <a:pt x="82" y="233"/>
                </a:lnTo>
                <a:lnTo>
                  <a:pt x="21" y="335"/>
                </a:lnTo>
                <a:lnTo>
                  <a:pt x="12" y="233"/>
                </a:lnTo>
                <a:lnTo>
                  <a:pt x="12" y="233"/>
                </a:lnTo>
                <a:lnTo>
                  <a:pt x="9" y="238"/>
                </a:lnTo>
                <a:lnTo>
                  <a:pt x="7" y="242"/>
                </a:lnTo>
                <a:lnTo>
                  <a:pt x="2" y="245"/>
                </a:lnTo>
                <a:lnTo>
                  <a:pt x="0" y="249"/>
                </a:lnTo>
                <a:lnTo>
                  <a:pt x="0" y="375"/>
                </a:lnTo>
                <a:lnTo>
                  <a:pt x="0" y="394"/>
                </a:lnTo>
                <a:lnTo>
                  <a:pt x="0" y="414"/>
                </a:lnTo>
                <a:lnTo>
                  <a:pt x="0" y="456"/>
                </a:lnTo>
                <a:lnTo>
                  <a:pt x="0" y="456"/>
                </a:lnTo>
                <a:lnTo>
                  <a:pt x="5" y="466"/>
                </a:lnTo>
                <a:lnTo>
                  <a:pt x="12" y="477"/>
                </a:lnTo>
                <a:lnTo>
                  <a:pt x="21" y="484"/>
                </a:lnTo>
                <a:lnTo>
                  <a:pt x="30" y="487"/>
                </a:lnTo>
                <a:lnTo>
                  <a:pt x="30" y="487"/>
                </a:lnTo>
                <a:lnTo>
                  <a:pt x="49" y="487"/>
                </a:lnTo>
                <a:lnTo>
                  <a:pt x="61" y="475"/>
                </a:lnTo>
                <a:lnTo>
                  <a:pt x="61" y="496"/>
                </a:lnTo>
                <a:lnTo>
                  <a:pt x="61" y="496"/>
                </a:lnTo>
                <a:lnTo>
                  <a:pt x="77" y="550"/>
                </a:lnTo>
                <a:lnTo>
                  <a:pt x="84" y="573"/>
                </a:lnTo>
                <a:lnTo>
                  <a:pt x="93" y="594"/>
                </a:lnTo>
                <a:lnTo>
                  <a:pt x="93" y="594"/>
                </a:lnTo>
                <a:lnTo>
                  <a:pt x="93" y="601"/>
                </a:lnTo>
                <a:lnTo>
                  <a:pt x="96" y="605"/>
                </a:lnTo>
                <a:lnTo>
                  <a:pt x="100" y="608"/>
                </a:lnTo>
                <a:lnTo>
                  <a:pt x="105" y="610"/>
                </a:lnTo>
                <a:lnTo>
                  <a:pt x="105" y="610"/>
                </a:lnTo>
                <a:lnTo>
                  <a:pt x="107" y="624"/>
                </a:lnTo>
                <a:lnTo>
                  <a:pt x="109" y="626"/>
                </a:lnTo>
                <a:lnTo>
                  <a:pt x="112" y="629"/>
                </a:lnTo>
                <a:lnTo>
                  <a:pt x="112" y="638"/>
                </a:lnTo>
                <a:lnTo>
                  <a:pt x="112" y="638"/>
                </a:lnTo>
                <a:lnTo>
                  <a:pt x="114" y="643"/>
                </a:lnTo>
                <a:lnTo>
                  <a:pt x="116" y="645"/>
                </a:lnTo>
                <a:lnTo>
                  <a:pt x="119" y="650"/>
                </a:lnTo>
                <a:lnTo>
                  <a:pt x="119" y="657"/>
                </a:lnTo>
                <a:lnTo>
                  <a:pt x="119" y="657"/>
                </a:lnTo>
                <a:lnTo>
                  <a:pt x="128" y="661"/>
                </a:lnTo>
                <a:lnTo>
                  <a:pt x="130" y="666"/>
                </a:lnTo>
                <a:lnTo>
                  <a:pt x="133" y="668"/>
                </a:lnTo>
                <a:lnTo>
                  <a:pt x="133" y="668"/>
                </a:lnTo>
                <a:lnTo>
                  <a:pt x="158" y="703"/>
                </a:lnTo>
                <a:lnTo>
                  <a:pt x="186" y="733"/>
                </a:lnTo>
                <a:lnTo>
                  <a:pt x="214" y="759"/>
                </a:lnTo>
                <a:lnTo>
                  <a:pt x="245" y="780"/>
                </a:lnTo>
                <a:lnTo>
                  <a:pt x="275" y="799"/>
                </a:lnTo>
                <a:lnTo>
                  <a:pt x="307" y="810"/>
                </a:lnTo>
                <a:lnTo>
                  <a:pt x="340" y="817"/>
                </a:lnTo>
                <a:lnTo>
                  <a:pt x="375" y="820"/>
                </a:lnTo>
                <a:lnTo>
                  <a:pt x="375" y="820"/>
                </a:lnTo>
                <a:lnTo>
                  <a:pt x="405" y="817"/>
                </a:lnTo>
                <a:lnTo>
                  <a:pt x="436" y="813"/>
                </a:lnTo>
                <a:lnTo>
                  <a:pt x="466" y="801"/>
                </a:lnTo>
                <a:lnTo>
                  <a:pt x="496" y="787"/>
                </a:lnTo>
                <a:lnTo>
                  <a:pt x="522" y="768"/>
                </a:lnTo>
                <a:lnTo>
                  <a:pt x="547" y="747"/>
                </a:lnTo>
                <a:lnTo>
                  <a:pt x="571" y="724"/>
                </a:lnTo>
                <a:lnTo>
                  <a:pt x="594" y="696"/>
                </a:lnTo>
                <a:lnTo>
                  <a:pt x="594" y="696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1616869" y="5291139"/>
            <a:ext cx="257175" cy="358775"/>
          </a:xfrm>
          <a:custGeom>
            <a:avLst/>
            <a:gdLst>
              <a:gd name="T0" fmla="*/ 42 w 216"/>
              <a:gd name="T1" fmla="*/ 191 h 226"/>
              <a:gd name="T2" fmla="*/ 67 w 216"/>
              <a:gd name="T3" fmla="*/ 195 h 226"/>
              <a:gd name="T4" fmla="*/ 93 w 216"/>
              <a:gd name="T5" fmla="*/ 200 h 226"/>
              <a:gd name="T6" fmla="*/ 116 w 216"/>
              <a:gd name="T7" fmla="*/ 207 h 226"/>
              <a:gd name="T8" fmla="*/ 135 w 216"/>
              <a:gd name="T9" fmla="*/ 207 h 226"/>
              <a:gd name="T10" fmla="*/ 160 w 216"/>
              <a:gd name="T11" fmla="*/ 207 h 226"/>
              <a:gd name="T12" fmla="*/ 186 w 216"/>
              <a:gd name="T13" fmla="*/ 214 h 226"/>
              <a:gd name="T14" fmla="*/ 216 w 216"/>
              <a:gd name="T15" fmla="*/ 226 h 226"/>
              <a:gd name="T16" fmla="*/ 205 w 216"/>
              <a:gd name="T17" fmla="*/ 207 h 226"/>
              <a:gd name="T18" fmla="*/ 205 w 216"/>
              <a:gd name="T19" fmla="*/ 191 h 226"/>
              <a:gd name="T20" fmla="*/ 195 w 216"/>
              <a:gd name="T21" fmla="*/ 191 h 226"/>
              <a:gd name="T22" fmla="*/ 195 w 216"/>
              <a:gd name="T23" fmla="*/ 188 h 226"/>
              <a:gd name="T24" fmla="*/ 186 w 216"/>
              <a:gd name="T25" fmla="*/ 172 h 226"/>
              <a:gd name="T26" fmla="*/ 184 w 216"/>
              <a:gd name="T27" fmla="*/ 167 h 226"/>
              <a:gd name="T28" fmla="*/ 174 w 216"/>
              <a:gd name="T29" fmla="*/ 123 h 226"/>
              <a:gd name="T30" fmla="*/ 160 w 216"/>
              <a:gd name="T31" fmla="*/ 79 h 226"/>
              <a:gd name="T32" fmla="*/ 153 w 216"/>
              <a:gd name="T33" fmla="*/ 79 h 226"/>
              <a:gd name="T34" fmla="*/ 132 w 216"/>
              <a:gd name="T35" fmla="*/ 77 h 226"/>
              <a:gd name="T36" fmla="*/ 111 w 216"/>
              <a:gd name="T37" fmla="*/ 63 h 226"/>
              <a:gd name="T38" fmla="*/ 97 w 216"/>
              <a:gd name="T39" fmla="*/ 44 h 226"/>
              <a:gd name="T40" fmla="*/ 93 w 216"/>
              <a:gd name="T41" fmla="*/ 18 h 226"/>
              <a:gd name="T42" fmla="*/ 93 w 216"/>
              <a:gd name="T43" fmla="*/ 0 h 226"/>
              <a:gd name="T44" fmla="*/ 69 w 216"/>
              <a:gd name="T45" fmla="*/ 14 h 226"/>
              <a:gd name="T46" fmla="*/ 60 w 216"/>
              <a:gd name="T47" fmla="*/ 18 h 226"/>
              <a:gd name="T48" fmla="*/ 53 w 216"/>
              <a:gd name="T49" fmla="*/ 32 h 226"/>
              <a:gd name="T50" fmla="*/ 42 w 216"/>
              <a:gd name="T51" fmla="*/ 49 h 226"/>
              <a:gd name="T52" fmla="*/ 39 w 216"/>
              <a:gd name="T53" fmla="*/ 56 h 226"/>
              <a:gd name="T54" fmla="*/ 35 w 216"/>
              <a:gd name="T55" fmla="*/ 67 h 226"/>
              <a:gd name="T56" fmla="*/ 32 w 216"/>
              <a:gd name="T57" fmla="*/ 74 h 226"/>
              <a:gd name="T58" fmla="*/ 14 w 216"/>
              <a:gd name="T59" fmla="*/ 114 h 226"/>
              <a:gd name="T60" fmla="*/ 0 w 216"/>
              <a:gd name="T61" fmla="*/ 156 h 226"/>
              <a:gd name="T62" fmla="*/ 4 w 216"/>
              <a:gd name="T63" fmla="*/ 165 h 226"/>
              <a:gd name="T64" fmla="*/ 14 w 216"/>
              <a:gd name="T65" fmla="*/ 172 h 226"/>
              <a:gd name="T66" fmla="*/ 28 w 216"/>
              <a:gd name="T67" fmla="*/ 186 h 226"/>
              <a:gd name="T68" fmla="*/ 42 w 216"/>
              <a:gd name="T69" fmla="*/ 191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6" h="226">
                <a:moveTo>
                  <a:pt x="42" y="191"/>
                </a:moveTo>
                <a:lnTo>
                  <a:pt x="42" y="191"/>
                </a:lnTo>
                <a:lnTo>
                  <a:pt x="56" y="193"/>
                </a:lnTo>
                <a:lnTo>
                  <a:pt x="67" y="195"/>
                </a:lnTo>
                <a:lnTo>
                  <a:pt x="79" y="200"/>
                </a:lnTo>
                <a:lnTo>
                  <a:pt x="93" y="200"/>
                </a:lnTo>
                <a:lnTo>
                  <a:pt x="93" y="200"/>
                </a:lnTo>
                <a:lnTo>
                  <a:pt x="116" y="207"/>
                </a:lnTo>
                <a:lnTo>
                  <a:pt x="135" y="207"/>
                </a:lnTo>
                <a:lnTo>
                  <a:pt x="135" y="207"/>
                </a:lnTo>
                <a:lnTo>
                  <a:pt x="160" y="207"/>
                </a:lnTo>
                <a:lnTo>
                  <a:pt x="160" y="207"/>
                </a:lnTo>
                <a:lnTo>
                  <a:pt x="172" y="209"/>
                </a:lnTo>
                <a:lnTo>
                  <a:pt x="186" y="214"/>
                </a:lnTo>
                <a:lnTo>
                  <a:pt x="216" y="226"/>
                </a:lnTo>
                <a:lnTo>
                  <a:pt x="216" y="226"/>
                </a:lnTo>
                <a:lnTo>
                  <a:pt x="209" y="219"/>
                </a:lnTo>
                <a:lnTo>
                  <a:pt x="205" y="207"/>
                </a:lnTo>
                <a:lnTo>
                  <a:pt x="205" y="207"/>
                </a:lnTo>
                <a:lnTo>
                  <a:pt x="205" y="191"/>
                </a:lnTo>
                <a:lnTo>
                  <a:pt x="205" y="191"/>
                </a:lnTo>
                <a:lnTo>
                  <a:pt x="195" y="191"/>
                </a:lnTo>
                <a:lnTo>
                  <a:pt x="195" y="191"/>
                </a:lnTo>
                <a:lnTo>
                  <a:pt x="195" y="188"/>
                </a:lnTo>
                <a:lnTo>
                  <a:pt x="195" y="188"/>
                </a:lnTo>
                <a:lnTo>
                  <a:pt x="186" y="172"/>
                </a:lnTo>
                <a:lnTo>
                  <a:pt x="184" y="167"/>
                </a:lnTo>
                <a:lnTo>
                  <a:pt x="184" y="167"/>
                </a:lnTo>
                <a:lnTo>
                  <a:pt x="179" y="144"/>
                </a:lnTo>
                <a:lnTo>
                  <a:pt x="174" y="123"/>
                </a:lnTo>
                <a:lnTo>
                  <a:pt x="167" y="100"/>
                </a:lnTo>
                <a:lnTo>
                  <a:pt x="160" y="79"/>
                </a:lnTo>
                <a:lnTo>
                  <a:pt x="153" y="79"/>
                </a:lnTo>
                <a:lnTo>
                  <a:pt x="153" y="79"/>
                </a:lnTo>
                <a:lnTo>
                  <a:pt x="142" y="79"/>
                </a:lnTo>
                <a:lnTo>
                  <a:pt x="132" y="77"/>
                </a:lnTo>
                <a:lnTo>
                  <a:pt x="121" y="70"/>
                </a:lnTo>
                <a:lnTo>
                  <a:pt x="111" y="63"/>
                </a:lnTo>
                <a:lnTo>
                  <a:pt x="104" y="56"/>
                </a:lnTo>
                <a:lnTo>
                  <a:pt x="97" y="44"/>
                </a:lnTo>
                <a:lnTo>
                  <a:pt x="93" y="32"/>
                </a:lnTo>
                <a:lnTo>
                  <a:pt x="93" y="18"/>
                </a:lnTo>
                <a:lnTo>
                  <a:pt x="93" y="0"/>
                </a:lnTo>
                <a:lnTo>
                  <a:pt x="93" y="0"/>
                </a:lnTo>
                <a:lnTo>
                  <a:pt x="79" y="9"/>
                </a:lnTo>
                <a:lnTo>
                  <a:pt x="69" y="14"/>
                </a:lnTo>
                <a:lnTo>
                  <a:pt x="60" y="18"/>
                </a:lnTo>
                <a:lnTo>
                  <a:pt x="60" y="18"/>
                </a:lnTo>
                <a:lnTo>
                  <a:pt x="58" y="25"/>
                </a:lnTo>
                <a:lnTo>
                  <a:pt x="53" y="32"/>
                </a:lnTo>
                <a:lnTo>
                  <a:pt x="42" y="49"/>
                </a:lnTo>
                <a:lnTo>
                  <a:pt x="42" y="49"/>
                </a:lnTo>
                <a:lnTo>
                  <a:pt x="42" y="49"/>
                </a:lnTo>
                <a:lnTo>
                  <a:pt x="39" y="56"/>
                </a:lnTo>
                <a:lnTo>
                  <a:pt x="37" y="60"/>
                </a:lnTo>
                <a:lnTo>
                  <a:pt x="35" y="67"/>
                </a:lnTo>
                <a:lnTo>
                  <a:pt x="32" y="74"/>
                </a:lnTo>
                <a:lnTo>
                  <a:pt x="32" y="74"/>
                </a:lnTo>
                <a:lnTo>
                  <a:pt x="21" y="93"/>
                </a:lnTo>
                <a:lnTo>
                  <a:pt x="14" y="114"/>
                </a:lnTo>
                <a:lnTo>
                  <a:pt x="0" y="156"/>
                </a:lnTo>
                <a:lnTo>
                  <a:pt x="0" y="156"/>
                </a:lnTo>
                <a:lnTo>
                  <a:pt x="2" y="163"/>
                </a:lnTo>
                <a:lnTo>
                  <a:pt x="4" y="165"/>
                </a:lnTo>
                <a:lnTo>
                  <a:pt x="14" y="172"/>
                </a:lnTo>
                <a:lnTo>
                  <a:pt x="14" y="172"/>
                </a:lnTo>
                <a:lnTo>
                  <a:pt x="21" y="181"/>
                </a:lnTo>
                <a:lnTo>
                  <a:pt x="28" y="186"/>
                </a:lnTo>
                <a:lnTo>
                  <a:pt x="42" y="191"/>
                </a:lnTo>
                <a:lnTo>
                  <a:pt x="42" y="191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1122760" y="2536826"/>
            <a:ext cx="50006" cy="85725"/>
          </a:xfrm>
          <a:custGeom>
            <a:avLst/>
            <a:gdLst>
              <a:gd name="T0" fmla="*/ 12 w 42"/>
              <a:gd name="T1" fmla="*/ 54 h 54"/>
              <a:gd name="T2" fmla="*/ 12 w 42"/>
              <a:gd name="T3" fmla="*/ 54 h 54"/>
              <a:gd name="T4" fmla="*/ 23 w 42"/>
              <a:gd name="T5" fmla="*/ 37 h 54"/>
              <a:gd name="T6" fmla="*/ 42 w 42"/>
              <a:gd name="T7" fmla="*/ 21 h 54"/>
              <a:gd name="T8" fmla="*/ 42 w 42"/>
              <a:gd name="T9" fmla="*/ 21 h 54"/>
              <a:gd name="T10" fmla="*/ 30 w 42"/>
              <a:gd name="T11" fmla="*/ 21 h 54"/>
              <a:gd name="T12" fmla="*/ 30 w 42"/>
              <a:gd name="T13" fmla="*/ 21 h 54"/>
              <a:gd name="T14" fmla="*/ 30 w 42"/>
              <a:gd name="T15" fmla="*/ 21 h 54"/>
              <a:gd name="T16" fmla="*/ 26 w 42"/>
              <a:gd name="T17" fmla="*/ 19 h 54"/>
              <a:gd name="T18" fmla="*/ 16 w 42"/>
              <a:gd name="T19" fmla="*/ 14 h 54"/>
              <a:gd name="T20" fmla="*/ 0 w 42"/>
              <a:gd name="T21" fmla="*/ 0 h 54"/>
              <a:gd name="T22" fmla="*/ 0 w 42"/>
              <a:gd name="T23" fmla="*/ 0 h 54"/>
              <a:gd name="T24" fmla="*/ 2 w 42"/>
              <a:gd name="T25" fmla="*/ 7 h 54"/>
              <a:gd name="T26" fmla="*/ 5 w 42"/>
              <a:gd name="T27" fmla="*/ 14 h 54"/>
              <a:gd name="T28" fmla="*/ 12 w 42"/>
              <a:gd name="T29" fmla="*/ 23 h 54"/>
              <a:gd name="T30" fmla="*/ 12 w 42"/>
              <a:gd name="T3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54">
                <a:moveTo>
                  <a:pt x="12" y="54"/>
                </a:moveTo>
                <a:lnTo>
                  <a:pt x="12" y="54"/>
                </a:lnTo>
                <a:lnTo>
                  <a:pt x="23" y="37"/>
                </a:lnTo>
                <a:lnTo>
                  <a:pt x="42" y="21"/>
                </a:lnTo>
                <a:lnTo>
                  <a:pt x="42" y="21"/>
                </a:lnTo>
                <a:lnTo>
                  <a:pt x="30" y="21"/>
                </a:lnTo>
                <a:lnTo>
                  <a:pt x="30" y="21"/>
                </a:lnTo>
                <a:lnTo>
                  <a:pt x="30" y="21"/>
                </a:lnTo>
                <a:lnTo>
                  <a:pt x="26" y="19"/>
                </a:lnTo>
                <a:lnTo>
                  <a:pt x="16" y="14"/>
                </a:lnTo>
                <a:lnTo>
                  <a:pt x="0" y="0"/>
                </a:lnTo>
                <a:lnTo>
                  <a:pt x="0" y="0"/>
                </a:lnTo>
                <a:lnTo>
                  <a:pt x="2" y="7"/>
                </a:lnTo>
                <a:lnTo>
                  <a:pt x="5" y="14"/>
                </a:lnTo>
                <a:lnTo>
                  <a:pt x="12" y="23"/>
                </a:lnTo>
                <a:lnTo>
                  <a:pt x="12" y="54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1" y="3563939"/>
            <a:ext cx="632222" cy="366713"/>
          </a:xfrm>
          <a:custGeom>
            <a:avLst/>
            <a:gdLst>
              <a:gd name="T0" fmla="*/ 149 w 531"/>
              <a:gd name="T1" fmla="*/ 52 h 231"/>
              <a:gd name="T2" fmla="*/ 172 w 531"/>
              <a:gd name="T3" fmla="*/ 42 h 231"/>
              <a:gd name="T4" fmla="*/ 182 w 531"/>
              <a:gd name="T5" fmla="*/ 42 h 231"/>
              <a:gd name="T6" fmla="*/ 231 w 531"/>
              <a:gd name="T7" fmla="*/ 98 h 231"/>
              <a:gd name="T8" fmla="*/ 275 w 531"/>
              <a:gd name="T9" fmla="*/ 142 h 231"/>
              <a:gd name="T10" fmla="*/ 291 w 531"/>
              <a:gd name="T11" fmla="*/ 145 h 231"/>
              <a:gd name="T12" fmla="*/ 314 w 531"/>
              <a:gd name="T13" fmla="*/ 161 h 231"/>
              <a:gd name="T14" fmla="*/ 366 w 531"/>
              <a:gd name="T15" fmla="*/ 191 h 231"/>
              <a:gd name="T16" fmla="*/ 421 w 531"/>
              <a:gd name="T17" fmla="*/ 215 h 231"/>
              <a:gd name="T18" fmla="*/ 482 w 531"/>
              <a:gd name="T19" fmla="*/ 229 h 231"/>
              <a:gd name="T20" fmla="*/ 531 w 531"/>
              <a:gd name="T21" fmla="*/ 231 h 231"/>
              <a:gd name="T22" fmla="*/ 522 w 531"/>
              <a:gd name="T23" fmla="*/ 203 h 231"/>
              <a:gd name="T24" fmla="*/ 503 w 531"/>
              <a:gd name="T25" fmla="*/ 149 h 231"/>
              <a:gd name="T26" fmla="*/ 480 w 531"/>
              <a:gd name="T27" fmla="*/ 108 h 231"/>
              <a:gd name="T28" fmla="*/ 461 w 531"/>
              <a:gd name="T29" fmla="*/ 89 h 231"/>
              <a:gd name="T30" fmla="*/ 415 w 531"/>
              <a:gd name="T31" fmla="*/ 52 h 231"/>
              <a:gd name="T32" fmla="*/ 380 w 531"/>
              <a:gd name="T33" fmla="*/ 33 h 231"/>
              <a:gd name="T34" fmla="*/ 368 w 531"/>
              <a:gd name="T35" fmla="*/ 31 h 231"/>
              <a:gd name="T36" fmla="*/ 356 w 531"/>
              <a:gd name="T37" fmla="*/ 21 h 231"/>
              <a:gd name="T38" fmla="*/ 349 w 531"/>
              <a:gd name="T39" fmla="*/ 21 h 231"/>
              <a:gd name="T40" fmla="*/ 335 w 531"/>
              <a:gd name="T41" fmla="*/ 21 h 231"/>
              <a:gd name="T42" fmla="*/ 314 w 531"/>
              <a:gd name="T43" fmla="*/ 10 h 231"/>
              <a:gd name="T44" fmla="*/ 291 w 531"/>
              <a:gd name="T45" fmla="*/ 3 h 231"/>
              <a:gd name="T46" fmla="*/ 233 w 531"/>
              <a:gd name="T47" fmla="*/ 0 h 231"/>
              <a:gd name="T48" fmla="*/ 193 w 531"/>
              <a:gd name="T49" fmla="*/ 0 h 231"/>
              <a:gd name="T50" fmla="*/ 193 w 531"/>
              <a:gd name="T51" fmla="*/ 0 h 231"/>
              <a:gd name="T52" fmla="*/ 156 w 531"/>
              <a:gd name="T53" fmla="*/ 5 h 231"/>
              <a:gd name="T54" fmla="*/ 100 w 531"/>
              <a:gd name="T55" fmla="*/ 19 h 231"/>
              <a:gd name="T56" fmla="*/ 33 w 531"/>
              <a:gd name="T57" fmla="*/ 49 h 231"/>
              <a:gd name="T58" fmla="*/ 0 w 531"/>
              <a:gd name="T59" fmla="*/ 73 h 231"/>
              <a:gd name="T60" fmla="*/ 0 w 531"/>
              <a:gd name="T61" fmla="*/ 145 h 231"/>
              <a:gd name="T62" fmla="*/ 37 w 531"/>
              <a:gd name="T63" fmla="*/ 135 h 231"/>
              <a:gd name="T64" fmla="*/ 65 w 531"/>
              <a:gd name="T65" fmla="*/ 126 h 231"/>
              <a:gd name="T66" fmla="*/ 109 w 531"/>
              <a:gd name="T67" fmla="*/ 103 h 231"/>
              <a:gd name="T68" fmla="*/ 135 w 531"/>
              <a:gd name="T69" fmla="*/ 80 h 231"/>
              <a:gd name="T70" fmla="*/ 147 w 531"/>
              <a:gd name="T71" fmla="*/ 61 h 231"/>
              <a:gd name="T72" fmla="*/ 149 w 531"/>
              <a:gd name="T73" fmla="*/ 5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1" h="231">
                <a:moveTo>
                  <a:pt x="149" y="52"/>
                </a:moveTo>
                <a:lnTo>
                  <a:pt x="149" y="52"/>
                </a:lnTo>
                <a:lnTo>
                  <a:pt x="149" y="61"/>
                </a:lnTo>
                <a:lnTo>
                  <a:pt x="172" y="42"/>
                </a:lnTo>
                <a:lnTo>
                  <a:pt x="182" y="42"/>
                </a:lnTo>
                <a:lnTo>
                  <a:pt x="182" y="42"/>
                </a:lnTo>
                <a:lnTo>
                  <a:pt x="205" y="70"/>
                </a:lnTo>
                <a:lnTo>
                  <a:pt x="231" y="98"/>
                </a:lnTo>
                <a:lnTo>
                  <a:pt x="263" y="131"/>
                </a:lnTo>
                <a:lnTo>
                  <a:pt x="275" y="142"/>
                </a:lnTo>
                <a:lnTo>
                  <a:pt x="275" y="142"/>
                </a:lnTo>
                <a:lnTo>
                  <a:pt x="291" y="145"/>
                </a:lnTo>
                <a:lnTo>
                  <a:pt x="291" y="145"/>
                </a:lnTo>
                <a:lnTo>
                  <a:pt x="314" y="161"/>
                </a:lnTo>
                <a:lnTo>
                  <a:pt x="340" y="177"/>
                </a:lnTo>
                <a:lnTo>
                  <a:pt x="366" y="191"/>
                </a:lnTo>
                <a:lnTo>
                  <a:pt x="394" y="205"/>
                </a:lnTo>
                <a:lnTo>
                  <a:pt x="421" y="215"/>
                </a:lnTo>
                <a:lnTo>
                  <a:pt x="452" y="224"/>
                </a:lnTo>
                <a:lnTo>
                  <a:pt x="482" y="229"/>
                </a:lnTo>
                <a:lnTo>
                  <a:pt x="512" y="231"/>
                </a:lnTo>
                <a:lnTo>
                  <a:pt x="531" y="231"/>
                </a:lnTo>
                <a:lnTo>
                  <a:pt x="531" y="231"/>
                </a:lnTo>
                <a:lnTo>
                  <a:pt x="522" y="203"/>
                </a:lnTo>
                <a:lnTo>
                  <a:pt x="512" y="168"/>
                </a:lnTo>
                <a:lnTo>
                  <a:pt x="503" y="149"/>
                </a:lnTo>
                <a:lnTo>
                  <a:pt x="491" y="128"/>
                </a:lnTo>
                <a:lnTo>
                  <a:pt x="480" y="108"/>
                </a:lnTo>
                <a:lnTo>
                  <a:pt x="461" y="89"/>
                </a:lnTo>
                <a:lnTo>
                  <a:pt x="461" y="89"/>
                </a:lnTo>
                <a:lnTo>
                  <a:pt x="440" y="68"/>
                </a:lnTo>
                <a:lnTo>
                  <a:pt x="415" y="52"/>
                </a:lnTo>
                <a:lnTo>
                  <a:pt x="391" y="38"/>
                </a:lnTo>
                <a:lnTo>
                  <a:pt x="380" y="33"/>
                </a:lnTo>
                <a:lnTo>
                  <a:pt x="368" y="31"/>
                </a:lnTo>
                <a:lnTo>
                  <a:pt x="368" y="31"/>
                </a:lnTo>
                <a:lnTo>
                  <a:pt x="361" y="26"/>
                </a:lnTo>
                <a:lnTo>
                  <a:pt x="356" y="21"/>
                </a:lnTo>
                <a:lnTo>
                  <a:pt x="349" y="21"/>
                </a:lnTo>
                <a:lnTo>
                  <a:pt x="349" y="21"/>
                </a:lnTo>
                <a:lnTo>
                  <a:pt x="335" y="21"/>
                </a:lnTo>
                <a:lnTo>
                  <a:pt x="335" y="21"/>
                </a:lnTo>
                <a:lnTo>
                  <a:pt x="326" y="14"/>
                </a:lnTo>
                <a:lnTo>
                  <a:pt x="314" y="10"/>
                </a:lnTo>
                <a:lnTo>
                  <a:pt x="303" y="5"/>
                </a:lnTo>
                <a:lnTo>
                  <a:pt x="291" y="3"/>
                </a:lnTo>
                <a:lnTo>
                  <a:pt x="263" y="0"/>
                </a:lnTo>
                <a:lnTo>
                  <a:pt x="233" y="0"/>
                </a:lnTo>
                <a:lnTo>
                  <a:pt x="233" y="0"/>
                </a:lnTo>
                <a:lnTo>
                  <a:pt x="193" y="0"/>
                </a:lnTo>
                <a:lnTo>
                  <a:pt x="193" y="0"/>
                </a:lnTo>
                <a:lnTo>
                  <a:pt x="193" y="0"/>
                </a:lnTo>
                <a:lnTo>
                  <a:pt x="177" y="3"/>
                </a:lnTo>
                <a:lnTo>
                  <a:pt x="156" y="5"/>
                </a:lnTo>
                <a:lnTo>
                  <a:pt x="130" y="10"/>
                </a:lnTo>
                <a:lnTo>
                  <a:pt x="100" y="19"/>
                </a:lnTo>
                <a:lnTo>
                  <a:pt x="68" y="31"/>
                </a:lnTo>
                <a:lnTo>
                  <a:pt x="33" y="49"/>
                </a:lnTo>
                <a:lnTo>
                  <a:pt x="16" y="59"/>
                </a:lnTo>
                <a:lnTo>
                  <a:pt x="0" y="73"/>
                </a:lnTo>
                <a:lnTo>
                  <a:pt x="0" y="145"/>
                </a:lnTo>
                <a:lnTo>
                  <a:pt x="0" y="145"/>
                </a:lnTo>
                <a:lnTo>
                  <a:pt x="21" y="142"/>
                </a:lnTo>
                <a:lnTo>
                  <a:pt x="37" y="135"/>
                </a:lnTo>
                <a:lnTo>
                  <a:pt x="65" y="126"/>
                </a:lnTo>
                <a:lnTo>
                  <a:pt x="65" y="126"/>
                </a:lnTo>
                <a:lnTo>
                  <a:pt x="91" y="114"/>
                </a:lnTo>
                <a:lnTo>
                  <a:pt x="109" y="103"/>
                </a:lnTo>
                <a:lnTo>
                  <a:pt x="123" y="91"/>
                </a:lnTo>
                <a:lnTo>
                  <a:pt x="135" y="80"/>
                </a:lnTo>
                <a:lnTo>
                  <a:pt x="142" y="68"/>
                </a:lnTo>
                <a:lnTo>
                  <a:pt x="147" y="61"/>
                </a:lnTo>
                <a:lnTo>
                  <a:pt x="149" y="52"/>
                </a:lnTo>
                <a:lnTo>
                  <a:pt x="149" y="52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5742385" y="5737226"/>
            <a:ext cx="1216819" cy="1120775"/>
          </a:xfrm>
          <a:custGeom>
            <a:avLst/>
            <a:gdLst>
              <a:gd name="T0" fmla="*/ 934 w 1022"/>
              <a:gd name="T1" fmla="*/ 308 h 706"/>
              <a:gd name="T2" fmla="*/ 913 w 1022"/>
              <a:gd name="T3" fmla="*/ 287 h 706"/>
              <a:gd name="T4" fmla="*/ 894 w 1022"/>
              <a:gd name="T5" fmla="*/ 275 h 706"/>
              <a:gd name="T6" fmla="*/ 880 w 1022"/>
              <a:gd name="T7" fmla="*/ 266 h 706"/>
              <a:gd name="T8" fmla="*/ 840 w 1022"/>
              <a:gd name="T9" fmla="*/ 254 h 706"/>
              <a:gd name="T10" fmla="*/ 801 w 1022"/>
              <a:gd name="T11" fmla="*/ 252 h 706"/>
              <a:gd name="T12" fmla="*/ 738 w 1022"/>
              <a:gd name="T13" fmla="*/ 231 h 706"/>
              <a:gd name="T14" fmla="*/ 722 w 1022"/>
              <a:gd name="T15" fmla="*/ 231 h 706"/>
              <a:gd name="T16" fmla="*/ 705 w 1022"/>
              <a:gd name="T17" fmla="*/ 224 h 706"/>
              <a:gd name="T18" fmla="*/ 668 w 1022"/>
              <a:gd name="T19" fmla="*/ 208 h 706"/>
              <a:gd name="T20" fmla="*/ 601 w 1022"/>
              <a:gd name="T21" fmla="*/ 143 h 706"/>
              <a:gd name="T22" fmla="*/ 568 w 1022"/>
              <a:gd name="T23" fmla="*/ 54 h 706"/>
              <a:gd name="T24" fmla="*/ 568 w 1022"/>
              <a:gd name="T25" fmla="*/ 0 h 706"/>
              <a:gd name="T26" fmla="*/ 524 w 1022"/>
              <a:gd name="T27" fmla="*/ 28 h 706"/>
              <a:gd name="T28" fmla="*/ 454 w 1022"/>
              <a:gd name="T29" fmla="*/ 54 h 706"/>
              <a:gd name="T30" fmla="*/ 386 w 1022"/>
              <a:gd name="T31" fmla="*/ 61 h 706"/>
              <a:gd name="T32" fmla="*/ 319 w 1022"/>
              <a:gd name="T33" fmla="*/ 54 h 706"/>
              <a:gd name="T34" fmla="*/ 251 w 1022"/>
              <a:gd name="T35" fmla="*/ 28 h 706"/>
              <a:gd name="T36" fmla="*/ 237 w 1022"/>
              <a:gd name="T37" fmla="*/ 24 h 706"/>
              <a:gd name="T38" fmla="*/ 233 w 1022"/>
              <a:gd name="T39" fmla="*/ 14 h 706"/>
              <a:gd name="T40" fmla="*/ 221 w 1022"/>
              <a:gd name="T41" fmla="*/ 7 h 706"/>
              <a:gd name="T42" fmla="*/ 221 w 1022"/>
              <a:gd name="T43" fmla="*/ 19 h 706"/>
              <a:gd name="T44" fmla="*/ 219 w 1022"/>
              <a:gd name="T45" fmla="*/ 38 h 706"/>
              <a:gd name="T46" fmla="*/ 209 w 1022"/>
              <a:gd name="T47" fmla="*/ 91 h 706"/>
              <a:gd name="T48" fmla="*/ 186 w 1022"/>
              <a:gd name="T49" fmla="*/ 138 h 706"/>
              <a:gd name="T50" fmla="*/ 125 w 1022"/>
              <a:gd name="T51" fmla="*/ 198 h 706"/>
              <a:gd name="T52" fmla="*/ 60 w 1022"/>
              <a:gd name="T53" fmla="*/ 231 h 706"/>
              <a:gd name="T54" fmla="*/ 51 w 1022"/>
              <a:gd name="T55" fmla="*/ 252 h 706"/>
              <a:gd name="T56" fmla="*/ 32 w 1022"/>
              <a:gd name="T57" fmla="*/ 266 h 706"/>
              <a:gd name="T58" fmla="*/ 21 w 1022"/>
              <a:gd name="T59" fmla="*/ 282 h 706"/>
              <a:gd name="T60" fmla="*/ 0 w 1022"/>
              <a:gd name="T61" fmla="*/ 299 h 706"/>
              <a:gd name="T62" fmla="*/ 0 w 1022"/>
              <a:gd name="T63" fmla="*/ 333 h 706"/>
              <a:gd name="T64" fmla="*/ 9 w 1022"/>
              <a:gd name="T65" fmla="*/ 357 h 706"/>
              <a:gd name="T66" fmla="*/ 11 w 1022"/>
              <a:gd name="T67" fmla="*/ 406 h 706"/>
              <a:gd name="T68" fmla="*/ 28 w 1022"/>
              <a:gd name="T69" fmla="*/ 466 h 706"/>
              <a:gd name="T70" fmla="*/ 65 w 1022"/>
              <a:gd name="T71" fmla="*/ 513 h 706"/>
              <a:gd name="T72" fmla="*/ 93 w 1022"/>
              <a:gd name="T73" fmla="*/ 534 h 706"/>
              <a:gd name="T74" fmla="*/ 116 w 1022"/>
              <a:gd name="T75" fmla="*/ 545 h 706"/>
              <a:gd name="T76" fmla="*/ 125 w 1022"/>
              <a:gd name="T77" fmla="*/ 552 h 706"/>
              <a:gd name="T78" fmla="*/ 221 w 1022"/>
              <a:gd name="T79" fmla="*/ 566 h 706"/>
              <a:gd name="T80" fmla="*/ 247 w 1022"/>
              <a:gd name="T81" fmla="*/ 569 h 706"/>
              <a:gd name="T82" fmla="*/ 326 w 1022"/>
              <a:gd name="T83" fmla="*/ 608 h 706"/>
              <a:gd name="T84" fmla="*/ 396 w 1022"/>
              <a:gd name="T85" fmla="*/ 678 h 706"/>
              <a:gd name="T86" fmla="*/ 1022 w 1022"/>
              <a:gd name="T87" fmla="*/ 566 h 706"/>
              <a:gd name="T88" fmla="*/ 1017 w 1022"/>
              <a:gd name="T89" fmla="*/ 506 h 706"/>
              <a:gd name="T90" fmla="*/ 994 w 1022"/>
              <a:gd name="T91" fmla="*/ 415 h 706"/>
              <a:gd name="T92" fmla="*/ 954 w 1022"/>
              <a:gd name="T93" fmla="*/ 340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22" h="706">
                <a:moveTo>
                  <a:pt x="954" y="340"/>
                </a:moveTo>
                <a:lnTo>
                  <a:pt x="954" y="340"/>
                </a:lnTo>
                <a:lnTo>
                  <a:pt x="934" y="308"/>
                </a:lnTo>
                <a:lnTo>
                  <a:pt x="922" y="296"/>
                </a:lnTo>
                <a:lnTo>
                  <a:pt x="913" y="287"/>
                </a:lnTo>
                <a:lnTo>
                  <a:pt x="913" y="287"/>
                </a:lnTo>
                <a:lnTo>
                  <a:pt x="903" y="285"/>
                </a:lnTo>
                <a:lnTo>
                  <a:pt x="894" y="275"/>
                </a:lnTo>
                <a:lnTo>
                  <a:pt x="894" y="275"/>
                </a:lnTo>
                <a:lnTo>
                  <a:pt x="887" y="273"/>
                </a:lnTo>
                <a:lnTo>
                  <a:pt x="882" y="271"/>
                </a:lnTo>
                <a:lnTo>
                  <a:pt x="880" y="266"/>
                </a:lnTo>
                <a:lnTo>
                  <a:pt x="880" y="266"/>
                </a:lnTo>
                <a:lnTo>
                  <a:pt x="859" y="259"/>
                </a:lnTo>
                <a:lnTo>
                  <a:pt x="840" y="254"/>
                </a:lnTo>
                <a:lnTo>
                  <a:pt x="819" y="252"/>
                </a:lnTo>
                <a:lnTo>
                  <a:pt x="801" y="252"/>
                </a:lnTo>
                <a:lnTo>
                  <a:pt x="801" y="252"/>
                </a:lnTo>
                <a:lnTo>
                  <a:pt x="784" y="252"/>
                </a:lnTo>
                <a:lnTo>
                  <a:pt x="768" y="245"/>
                </a:lnTo>
                <a:lnTo>
                  <a:pt x="738" y="231"/>
                </a:lnTo>
                <a:lnTo>
                  <a:pt x="738" y="231"/>
                </a:lnTo>
                <a:lnTo>
                  <a:pt x="722" y="231"/>
                </a:lnTo>
                <a:lnTo>
                  <a:pt x="722" y="231"/>
                </a:lnTo>
                <a:lnTo>
                  <a:pt x="715" y="229"/>
                </a:lnTo>
                <a:lnTo>
                  <a:pt x="710" y="226"/>
                </a:lnTo>
                <a:lnTo>
                  <a:pt x="705" y="224"/>
                </a:lnTo>
                <a:lnTo>
                  <a:pt x="698" y="224"/>
                </a:lnTo>
                <a:lnTo>
                  <a:pt x="698" y="224"/>
                </a:lnTo>
                <a:lnTo>
                  <a:pt x="668" y="208"/>
                </a:lnTo>
                <a:lnTo>
                  <a:pt x="642" y="189"/>
                </a:lnTo>
                <a:lnTo>
                  <a:pt x="621" y="168"/>
                </a:lnTo>
                <a:lnTo>
                  <a:pt x="601" y="143"/>
                </a:lnTo>
                <a:lnTo>
                  <a:pt x="587" y="117"/>
                </a:lnTo>
                <a:lnTo>
                  <a:pt x="575" y="87"/>
                </a:lnTo>
                <a:lnTo>
                  <a:pt x="568" y="54"/>
                </a:lnTo>
                <a:lnTo>
                  <a:pt x="568" y="19"/>
                </a:lnTo>
                <a:lnTo>
                  <a:pt x="568" y="19"/>
                </a:lnTo>
                <a:lnTo>
                  <a:pt x="568" y="0"/>
                </a:lnTo>
                <a:lnTo>
                  <a:pt x="568" y="0"/>
                </a:lnTo>
                <a:lnTo>
                  <a:pt x="545" y="14"/>
                </a:lnTo>
                <a:lnTo>
                  <a:pt x="524" y="28"/>
                </a:lnTo>
                <a:lnTo>
                  <a:pt x="500" y="40"/>
                </a:lnTo>
                <a:lnTo>
                  <a:pt x="477" y="47"/>
                </a:lnTo>
                <a:lnTo>
                  <a:pt x="454" y="54"/>
                </a:lnTo>
                <a:lnTo>
                  <a:pt x="433" y="59"/>
                </a:lnTo>
                <a:lnTo>
                  <a:pt x="410" y="61"/>
                </a:lnTo>
                <a:lnTo>
                  <a:pt x="386" y="61"/>
                </a:lnTo>
                <a:lnTo>
                  <a:pt x="386" y="61"/>
                </a:lnTo>
                <a:lnTo>
                  <a:pt x="354" y="59"/>
                </a:lnTo>
                <a:lnTo>
                  <a:pt x="319" y="54"/>
                </a:lnTo>
                <a:lnTo>
                  <a:pt x="284" y="42"/>
                </a:lnTo>
                <a:lnTo>
                  <a:pt x="268" y="35"/>
                </a:lnTo>
                <a:lnTo>
                  <a:pt x="251" y="28"/>
                </a:lnTo>
                <a:lnTo>
                  <a:pt x="251" y="28"/>
                </a:lnTo>
                <a:lnTo>
                  <a:pt x="244" y="26"/>
                </a:lnTo>
                <a:lnTo>
                  <a:pt x="237" y="24"/>
                </a:lnTo>
                <a:lnTo>
                  <a:pt x="235" y="19"/>
                </a:lnTo>
                <a:lnTo>
                  <a:pt x="233" y="14"/>
                </a:lnTo>
                <a:lnTo>
                  <a:pt x="233" y="14"/>
                </a:lnTo>
                <a:lnTo>
                  <a:pt x="230" y="14"/>
                </a:lnTo>
                <a:lnTo>
                  <a:pt x="226" y="12"/>
                </a:lnTo>
                <a:lnTo>
                  <a:pt x="221" y="7"/>
                </a:lnTo>
                <a:lnTo>
                  <a:pt x="221" y="0"/>
                </a:lnTo>
                <a:lnTo>
                  <a:pt x="221" y="0"/>
                </a:lnTo>
                <a:lnTo>
                  <a:pt x="221" y="19"/>
                </a:lnTo>
                <a:lnTo>
                  <a:pt x="221" y="19"/>
                </a:lnTo>
                <a:lnTo>
                  <a:pt x="221" y="19"/>
                </a:lnTo>
                <a:lnTo>
                  <a:pt x="219" y="38"/>
                </a:lnTo>
                <a:lnTo>
                  <a:pt x="216" y="56"/>
                </a:lnTo>
                <a:lnTo>
                  <a:pt x="214" y="73"/>
                </a:lnTo>
                <a:lnTo>
                  <a:pt x="209" y="91"/>
                </a:lnTo>
                <a:lnTo>
                  <a:pt x="202" y="108"/>
                </a:lnTo>
                <a:lnTo>
                  <a:pt x="195" y="122"/>
                </a:lnTo>
                <a:lnTo>
                  <a:pt x="186" y="138"/>
                </a:lnTo>
                <a:lnTo>
                  <a:pt x="174" y="152"/>
                </a:lnTo>
                <a:lnTo>
                  <a:pt x="151" y="177"/>
                </a:lnTo>
                <a:lnTo>
                  <a:pt x="125" y="198"/>
                </a:lnTo>
                <a:lnTo>
                  <a:pt x="93" y="217"/>
                </a:lnTo>
                <a:lnTo>
                  <a:pt x="60" y="231"/>
                </a:lnTo>
                <a:lnTo>
                  <a:pt x="60" y="231"/>
                </a:lnTo>
                <a:lnTo>
                  <a:pt x="51" y="243"/>
                </a:lnTo>
                <a:lnTo>
                  <a:pt x="51" y="252"/>
                </a:lnTo>
                <a:lnTo>
                  <a:pt x="51" y="252"/>
                </a:lnTo>
                <a:lnTo>
                  <a:pt x="37" y="259"/>
                </a:lnTo>
                <a:lnTo>
                  <a:pt x="35" y="261"/>
                </a:lnTo>
                <a:lnTo>
                  <a:pt x="32" y="266"/>
                </a:lnTo>
                <a:lnTo>
                  <a:pt x="25" y="275"/>
                </a:lnTo>
                <a:lnTo>
                  <a:pt x="25" y="275"/>
                </a:lnTo>
                <a:lnTo>
                  <a:pt x="21" y="282"/>
                </a:lnTo>
                <a:lnTo>
                  <a:pt x="14" y="287"/>
                </a:lnTo>
                <a:lnTo>
                  <a:pt x="7" y="292"/>
                </a:lnTo>
                <a:lnTo>
                  <a:pt x="0" y="299"/>
                </a:lnTo>
                <a:lnTo>
                  <a:pt x="0" y="308"/>
                </a:lnTo>
                <a:lnTo>
                  <a:pt x="0" y="308"/>
                </a:lnTo>
                <a:lnTo>
                  <a:pt x="0" y="333"/>
                </a:lnTo>
                <a:lnTo>
                  <a:pt x="0" y="333"/>
                </a:lnTo>
                <a:lnTo>
                  <a:pt x="4" y="345"/>
                </a:lnTo>
                <a:lnTo>
                  <a:pt x="9" y="357"/>
                </a:lnTo>
                <a:lnTo>
                  <a:pt x="9" y="382"/>
                </a:lnTo>
                <a:lnTo>
                  <a:pt x="9" y="382"/>
                </a:lnTo>
                <a:lnTo>
                  <a:pt x="11" y="406"/>
                </a:lnTo>
                <a:lnTo>
                  <a:pt x="14" y="427"/>
                </a:lnTo>
                <a:lnTo>
                  <a:pt x="18" y="448"/>
                </a:lnTo>
                <a:lnTo>
                  <a:pt x="28" y="466"/>
                </a:lnTo>
                <a:lnTo>
                  <a:pt x="37" y="482"/>
                </a:lnTo>
                <a:lnTo>
                  <a:pt x="49" y="499"/>
                </a:lnTo>
                <a:lnTo>
                  <a:pt x="65" y="513"/>
                </a:lnTo>
                <a:lnTo>
                  <a:pt x="81" y="524"/>
                </a:lnTo>
                <a:lnTo>
                  <a:pt x="81" y="524"/>
                </a:lnTo>
                <a:lnTo>
                  <a:pt x="93" y="534"/>
                </a:lnTo>
                <a:lnTo>
                  <a:pt x="102" y="545"/>
                </a:lnTo>
                <a:lnTo>
                  <a:pt x="102" y="545"/>
                </a:lnTo>
                <a:lnTo>
                  <a:pt x="116" y="545"/>
                </a:lnTo>
                <a:lnTo>
                  <a:pt x="121" y="548"/>
                </a:lnTo>
                <a:lnTo>
                  <a:pt x="125" y="552"/>
                </a:lnTo>
                <a:lnTo>
                  <a:pt x="125" y="552"/>
                </a:lnTo>
                <a:lnTo>
                  <a:pt x="172" y="562"/>
                </a:lnTo>
                <a:lnTo>
                  <a:pt x="195" y="564"/>
                </a:lnTo>
                <a:lnTo>
                  <a:pt x="221" y="566"/>
                </a:lnTo>
                <a:lnTo>
                  <a:pt x="221" y="566"/>
                </a:lnTo>
                <a:lnTo>
                  <a:pt x="235" y="566"/>
                </a:lnTo>
                <a:lnTo>
                  <a:pt x="247" y="569"/>
                </a:lnTo>
                <a:lnTo>
                  <a:pt x="274" y="578"/>
                </a:lnTo>
                <a:lnTo>
                  <a:pt x="300" y="590"/>
                </a:lnTo>
                <a:lnTo>
                  <a:pt x="326" y="608"/>
                </a:lnTo>
                <a:lnTo>
                  <a:pt x="349" y="629"/>
                </a:lnTo>
                <a:lnTo>
                  <a:pt x="372" y="652"/>
                </a:lnTo>
                <a:lnTo>
                  <a:pt x="396" y="678"/>
                </a:lnTo>
                <a:lnTo>
                  <a:pt x="414" y="706"/>
                </a:lnTo>
                <a:lnTo>
                  <a:pt x="1022" y="706"/>
                </a:lnTo>
                <a:lnTo>
                  <a:pt x="1022" y="566"/>
                </a:lnTo>
                <a:lnTo>
                  <a:pt x="1022" y="566"/>
                </a:lnTo>
                <a:lnTo>
                  <a:pt x="1020" y="536"/>
                </a:lnTo>
                <a:lnTo>
                  <a:pt x="1017" y="506"/>
                </a:lnTo>
                <a:lnTo>
                  <a:pt x="1013" y="473"/>
                </a:lnTo>
                <a:lnTo>
                  <a:pt x="1003" y="443"/>
                </a:lnTo>
                <a:lnTo>
                  <a:pt x="994" y="415"/>
                </a:lnTo>
                <a:lnTo>
                  <a:pt x="982" y="387"/>
                </a:lnTo>
                <a:lnTo>
                  <a:pt x="971" y="364"/>
                </a:lnTo>
                <a:lnTo>
                  <a:pt x="954" y="340"/>
                </a:lnTo>
                <a:lnTo>
                  <a:pt x="954" y="340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6627019" y="5416550"/>
            <a:ext cx="1429941" cy="1441450"/>
          </a:xfrm>
          <a:custGeom>
            <a:avLst/>
            <a:gdLst>
              <a:gd name="T0" fmla="*/ 1113 w 1201"/>
              <a:gd name="T1" fmla="*/ 615 h 908"/>
              <a:gd name="T2" fmla="*/ 1117 w 1201"/>
              <a:gd name="T3" fmla="*/ 601 h 908"/>
              <a:gd name="T4" fmla="*/ 1127 w 1201"/>
              <a:gd name="T5" fmla="*/ 568 h 908"/>
              <a:gd name="T6" fmla="*/ 1150 w 1201"/>
              <a:gd name="T7" fmla="*/ 489 h 908"/>
              <a:gd name="T8" fmla="*/ 1185 w 1201"/>
              <a:gd name="T9" fmla="*/ 426 h 908"/>
              <a:gd name="T10" fmla="*/ 1194 w 1201"/>
              <a:gd name="T11" fmla="*/ 389 h 908"/>
              <a:gd name="T12" fmla="*/ 1166 w 1201"/>
              <a:gd name="T13" fmla="*/ 333 h 908"/>
              <a:gd name="T14" fmla="*/ 1131 w 1201"/>
              <a:gd name="T15" fmla="*/ 293 h 908"/>
              <a:gd name="T16" fmla="*/ 1075 w 1201"/>
              <a:gd name="T17" fmla="*/ 254 h 908"/>
              <a:gd name="T18" fmla="*/ 1013 w 1201"/>
              <a:gd name="T19" fmla="*/ 242 h 908"/>
              <a:gd name="T20" fmla="*/ 957 w 1201"/>
              <a:gd name="T21" fmla="*/ 235 h 908"/>
              <a:gd name="T22" fmla="*/ 880 w 1201"/>
              <a:gd name="T23" fmla="*/ 200 h 908"/>
              <a:gd name="T24" fmla="*/ 822 w 1201"/>
              <a:gd name="T25" fmla="*/ 147 h 908"/>
              <a:gd name="T26" fmla="*/ 812 w 1201"/>
              <a:gd name="T27" fmla="*/ 135 h 908"/>
              <a:gd name="T28" fmla="*/ 808 w 1201"/>
              <a:gd name="T29" fmla="*/ 128 h 908"/>
              <a:gd name="T30" fmla="*/ 794 w 1201"/>
              <a:gd name="T31" fmla="*/ 121 h 908"/>
              <a:gd name="T32" fmla="*/ 775 w 1201"/>
              <a:gd name="T33" fmla="*/ 44 h 908"/>
              <a:gd name="T34" fmla="*/ 775 w 1201"/>
              <a:gd name="T35" fmla="*/ 0 h 908"/>
              <a:gd name="T36" fmla="*/ 733 w 1201"/>
              <a:gd name="T37" fmla="*/ 21 h 908"/>
              <a:gd name="T38" fmla="*/ 670 w 1201"/>
              <a:gd name="T39" fmla="*/ 40 h 908"/>
              <a:gd name="T40" fmla="*/ 663 w 1201"/>
              <a:gd name="T41" fmla="*/ 49 h 908"/>
              <a:gd name="T42" fmla="*/ 652 w 1201"/>
              <a:gd name="T43" fmla="*/ 51 h 908"/>
              <a:gd name="T44" fmla="*/ 579 w 1201"/>
              <a:gd name="T45" fmla="*/ 51 h 908"/>
              <a:gd name="T46" fmla="*/ 514 w 1201"/>
              <a:gd name="T47" fmla="*/ 40 h 908"/>
              <a:gd name="T48" fmla="*/ 451 w 1201"/>
              <a:gd name="T49" fmla="*/ 14 h 908"/>
              <a:gd name="T50" fmla="*/ 426 w 1201"/>
              <a:gd name="T51" fmla="*/ 14 h 908"/>
              <a:gd name="T52" fmla="*/ 423 w 1201"/>
              <a:gd name="T53" fmla="*/ 49 h 908"/>
              <a:gd name="T54" fmla="*/ 414 w 1201"/>
              <a:gd name="T55" fmla="*/ 77 h 908"/>
              <a:gd name="T56" fmla="*/ 407 w 1201"/>
              <a:gd name="T57" fmla="*/ 112 h 908"/>
              <a:gd name="T58" fmla="*/ 395 w 1201"/>
              <a:gd name="T59" fmla="*/ 128 h 908"/>
              <a:gd name="T60" fmla="*/ 377 w 1201"/>
              <a:gd name="T61" fmla="*/ 147 h 908"/>
              <a:gd name="T62" fmla="*/ 363 w 1201"/>
              <a:gd name="T63" fmla="*/ 165 h 908"/>
              <a:gd name="T64" fmla="*/ 295 w 1201"/>
              <a:gd name="T65" fmla="*/ 214 h 908"/>
              <a:gd name="T66" fmla="*/ 214 w 1201"/>
              <a:gd name="T67" fmla="*/ 240 h 908"/>
              <a:gd name="T68" fmla="*/ 165 w 1201"/>
              <a:gd name="T69" fmla="*/ 242 h 908"/>
              <a:gd name="T70" fmla="*/ 104 w 1201"/>
              <a:gd name="T71" fmla="*/ 265 h 908"/>
              <a:gd name="T72" fmla="*/ 51 w 1201"/>
              <a:gd name="T73" fmla="*/ 312 h 908"/>
              <a:gd name="T74" fmla="*/ 27 w 1201"/>
              <a:gd name="T75" fmla="*/ 352 h 908"/>
              <a:gd name="T76" fmla="*/ 0 w 1201"/>
              <a:gd name="T77" fmla="*/ 407 h 908"/>
              <a:gd name="T78" fmla="*/ 30 w 1201"/>
              <a:gd name="T79" fmla="*/ 412 h 908"/>
              <a:gd name="T80" fmla="*/ 74 w 1201"/>
              <a:gd name="T81" fmla="*/ 414 h 908"/>
              <a:gd name="T82" fmla="*/ 121 w 1201"/>
              <a:gd name="T83" fmla="*/ 426 h 908"/>
              <a:gd name="T84" fmla="*/ 181 w 1201"/>
              <a:gd name="T85" fmla="*/ 461 h 908"/>
              <a:gd name="T86" fmla="*/ 188 w 1201"/>
              <a:gd name="T87" fmla="*/ 468 h 908"/>
              <a:gd name="T88" fmla="*/ 195 w 1201"/>
              <a:gd name="T89" fmla="*/ 475 h 908"/>
              <a:gd name="T90" fmla="*/ 202 w 1201"/>
              <a:gd name="T91" fmla="*/ 487 h 908"/>
              <a:gd name="T92" fmla="*/ 263 w 1201"/>
              <a:gd name="T93" fmla="*/ 573 h 908"/>
              <a:gd name="T94" fmla="*/ 295 w 1201"/>
              <a:gd name="T95" fmla="*/ 684 h 908"/>
              <a:gd name="T96" fmla="*/ 302 w 1201"/>
              <a:gd name="T97" fmla="*/ 908 h 908"/>
              <a:gd name="T98" fmla="*/ 1113 w 1201"/>
              <a:gd name="T99" fmla="*/ 68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1" h="908">
                <a:moveTo>
                  <a:pt x="1113" y="629"/>
                </a:moveTo>
                <a:lnTo>
                  <a:pt x="1113" y="629"/>
                </a:lnTo>
                <a:lnTo>
                  <a:pt x="1113" y="615"/>
                </a:lnTo>
                <a:lnTo>
                  <a:pt x="1113" y="615"/>
                </a:lnTo>
                <a:lnTo>
                  <a:pt x="1115" y="605"/>
                </a:lnTo>
                <a:lnTo>
                  <a:pt x="1117" y="601"/>
                </a:lnTo>
                <a:lnTo>
                  <a:pt x="1122" y="596"/>
                </a:lnTo>
                <a:lnTo>
                  <a:pt x="1122" y="596"/>
                </a:lnTo>
                <a:lnTo>
                  <a:pt x="1127" y="568"/>
                </a:lnTo>
                <a:lnTo>
                  <a:pt x="1134" y="540"/>
                </a:lnTo>
                <a:lnTo>
                  <a:pt x="1141" y="515"/>
                </a:lnTo>
                <a:lnTo>
                  <a:pt x="1150" y="489"/>
                </a:lnTo>
                <a:lnTo>
                  <a:pt x="1159" y="466"/>
                </a:lnTo>
                <a:lnTo>
                  <a:pt x="1173" y="445"/>
                </a:lnTo>
                <a:lnTo>
                  <a:pt x="1185" y="426"/>
                </a:lnTo>
                <a:lnTo>
                  <a:pt x="1201" y="407"/>
                </a:lnTo>
                <a:lnTo>
                  <a:pt x="1201" y="407"/>
                </a:lnTo>
                <a:lnTo>
                  <a:pt x="1194" y="389"/>
                </a:lnTo>
                <a:lnTo>
                  <a:pt x="1187" y="370"/>
                </a:lnTo>
                <a:lnTo>
                  <a:pt x="1176" y="352"/>
                </a:lnTo>
                <a:lnTo>
                  <a:pt x="1166" y="333"/>
                </a:lnTo>
                <a:lnTo>
                  <a:pt x="1166" y="333"/>
                </a:lnTo>
                <a:lnTo>
                  <a:pt x="1150" y="312"/>
                </a:lnTo>
                <a:lnTo>
                  <a:pt x="1131" y="293"/>
                </a:lnTo>
                <a:lnTo>
                  <a:pt x="1115" y="277"/>
                </a:lnTo>
                <a:lnTo>
                  <a:pt x="1094" y="265"/>
                </a:lnTo>
                <a:lnTo>
                  <a:pt x="1075" y="254"/>
                </a:lnTo>
                <a:lnTo>
                  <a:pt x="1054" y="247"/>
                </a:lnTo>
                <a:lnTo>
                  <a:pt x="1033" y="242"/>
                </a:lnTo>
                <a:lnTo>
                  <a:pt x="1013" y="242"/>
                </a:lnTo>
                <a:lnTo>
                  <a:pt x="1013" y="242"/>
                </a:lnTo>
                <a:lnTo>
                  <a:pt x="985" y="240"/>
                </a:lnTo>
                <a:lnTo>
                  <a:pt x="957" y="235"/>
                </a:lnTo>
                <a:lnTo>
                  <a:pt x="929" y="226"/>
                </a:lnTo>
                <a:lnTo>
                  <a:pt x="903" y="214"/>
                </a:lnTo>
                <a:lnTo>
                  <a:pt x="880" y="200"/>
                </a:lnTo>
                <a:lnTo>
                  <a:pt x="857" y="184"/>
                </a:lnTo>
                <a:lnTo>
                  <a:pt x="838" y="165"/>
                </a:lnTo>
                <a:lnTo>
                  <a:pt x="822" y="147"/>
                </a:lnTo>
                <a:lnTo>
                  <a:pt x="822" y="147"/>
                </a:lnTo>
                <a:lnTo>
                  <a:pt x="817" y="142"/>
                </a:lnTo>
                <a:lnTo>
                  <a:pt x="812" y="135"/>
                </a:lnTo>
                <a:lnTo>
                  <a:pt x="812" y="128"/>
                </a:lnTo>
                <a:lnTo>
                  <a:pt x="812" y="128"/>
                </a:lnTo>
                <a:lnTo>
                  <a:pt x="808" y="128"/>
                </a:lnTo>
                <a:lnTo>
                  <a:pt x="803" y="126"/>
                </a:lnTo>
                <a:lnTo>
                  <a:pt x="801" y="123"/>
                </a:lnTo>
                <a:lnTo>
                  <a:pt x="794" y="121"/>
                </a:lnTo>
                <a:lnTo>
                  <a:pt x="794" y="121"/>
                </a:lnTo>
                <a:lnTo>
                  <a:pt x="782" y="70"/>
                </a:lnTo>
                <a:lnTo>
                  <a:pt x="775" y="44"/>
                </a:lnTo>
                <a:lnTo>
                  <a:pt x="775" y="19"/>
                </a:lnTo>
                <a:lnTo>
                  <a:pt x="775" y="19"/>
                </a:lnTo>
                <a:lnTo>
                  <a:pt x="775" y="0"/>
                </a:lnTo>
                <a:lnTo>
                  <a:pt x="775" y="0"/>
                </a:lnTo>
                <a:lnTo>
                  <a:pt x="752" y="12"/>
                </a:lnTo>
                <a:lnTo>
                  <a:pt x="733" y="21"/>
                </a:lnTo>
                <a:lnTo>
                  <a:pt x="691" y="40"/>
                </a:lnTo>
                <a:lnTo>
                  <a:pt x="691" y="40"/>
                </a:lnTo>
                <a:lnTo>
                  <a:pt x="670" y="40"/>
                </a:lnTo>
                <a:lnTo>
                  <a:pt x="670" y="40"/>
                </a:lnTo>
                <a:lnTo>
                  <a:pt x="668" y="46"/>
                </a:lnTo>
                <a:lnTo>
                  <a:pt x="663" y="49"/>
                </a:lnTo>
                <a:lnTo>
                  <a:pt x="659" y="51"/>
                </a:lnTo>
                <a:lnTo>
                  <a:pt x="652" y="51"/>
                </a:lnTo>
                <a:lnTo>
                  <a:pt x="652" y="51"/>
                </a:lnTo>
                <a:lnTo>
                  <a:pt x="603" y="51"/>
                </a:lnTo>
                <a:lnTo>
                  <a:pt x="603" y="51"/>
                </a:lnTo>
                <a:lnTo>
                  <a:pt x="579" y="51"/>
                </a:lnTo>
                <a:lnTo>
                  <a:pt x="558" y="49"/>
                </a:lnTo>
                <a:lnTo>
                  <a:pt x="535" y="46"/>
                </a:lnTo>
                <a:lnTo>
                  <a:pt x="514" y="40"/>
                </a:lnTo>
                <a:lnTo>
                  <a:pt x="493" y="33"/>
                </a:lnTo>
                <a:lnTo>
                  <a:pt x="472" y="26"/>
                </a:lnTo>
                <a:lnTo>
                  <a:pt x="451" y="14"/>
                </a:lnTo>
                <a:lnTo>
                  <a:pt x="433" y="0"/>
                </a:lnTo>
                <a:lnTo>
                  <a:pt x="433" y="0"/>
                </a:lnTo>
                <a:lnTo>
                  <a:pt x="426" y="14"/>
                </a:lnTo>
                <a:lnTo>
                  <a:pt x="423" y="19"/>
                </a:lnTo>
                <a:lnTo>
                  <a:pt x="423" y="19"/>
                </a:lnTo>
                <a:lnTo>
                  <a:pt x="423" y="49"/>
                </a:lnTo>
                <a:lnTo>
                  <a:pt x="419" y="63"/>
                </a:lnTo>
                <a:lnTo>
                  <a:pt x="414" y="77"/>
                </a:lnTo>
                <a:lnTo>
                  <a:pt x="414" y="77"/>
                </a:lnTo>
                <a:lnTo>
                  <a:pt x="414" y="88"/>
                </a:lnTo>
                <a:lnTo>
                  <a:pt x="412" y="100"/>
                </a:lnTo>
                <a:lnTo>
                  <a:pt x="407" y="112"/>
                </a:lnTo>
                <a:lnTo>
                  <a:pt x="395" y="121"/>
                </a:lnTo>
                <a:lnTo>
                  <a:pt x="395" y="128"/>
                </a:lnTo>
                <a:lnTo>
                  <a:pt x="395" y="128"/>
                </a:lnTo>
                <a:lnTo>
                  <a:pt x="388" y="140"/>
                </a:lnTo>
                <a:lnTo>
                  <a:pt x="377" y="147"/>
                </a:lnTo>
                <a:lnTo>
                  <a:pt x="377" y="147"/>
                </a:lnTo>
                <a:lnTo>
                  <a:pt x="377" y="147"/>
                </a:lnTo>
                <a:lnTo>
                  <a:pt x="377" y="147"/>
                </a:lnTo>
                <a:lnTo>
                  <a:pt x="363" y="165"/>
                </a:lnTo>
                <a:lnTo>
                  <a:pt x="342" y="184"/>
                </a:lnTo>
                <a:lnTo>
                  <a:pt x="321" y="200"/>
                </a:lnTo>
                <a:lnTo>
                  <a:pt x="295" y="214"/>
                </a:lnTo>
                <a:lnTo>
                  <a:pt x="270" y="226"/>
                </a:lnTo>
                <a:lnTo>
                  <a:pt x="242" y="235"/>
                </a:lnTo>
                <a:lnTo>
                  <a:pt x="214" y="240"/>
                </a:lnTo>
                <a:lnTo>
                  <a:pt x="186" y="242"/>
                </a:lnTo>
                <a:lnTo>
                  <a:pt x="186" y="242"/>
                </a:lnTo>
                <a:lnTo>
                  <a:pt x="165" y="242"/>
                </a:lnTo>
                <a:lnTo>
                  <a:pt x="144" y="247"/>
                </a:lnTo>
                <a:lnTo>
                  <a:pt x="123" y="254"/>
                </a:lnTo>
                <a:lnTo>
                  <a:pt x="104" y="265"/>
                </a:lnTo>
                <a:lnTo>
                  <a:pt x="86" y="277"/>
                </a:lnTo>
                <a:lnTo>
                  <a:pt x="67" y="293"/>
                </a:lnTo>
                <a:lnTo>
                  <a:pt x="51" y="312"/>
                </a:lnTo>
                <a:lnTo>
                  <a:pt x="34" y="333"/>
                </a:lnTo>
                <a:lnTo>
                  <a:pt x="34" y="333"/>
                </a:lnTo>
                <a:lnTo>
                  <a:pt x="27" y="352"/>
                </a:lnTo>
                <a:lnTo>
                  <a:pt x="18" y="370"/>
                </a:lnTo>
                <a:lnTo>
                  <a:pt x="9" y="389"/>
                </a:lnTo>
                <a:lnTo>
                  <a:pt x="0" y="407"/>
                </a:lnTo>
                <a:lnTo>
                  <a:pt x="0" y="407"/>
                </a:lnTo>
                <a:lnTo>
                  <a:pt x="14" y="412"/>
                </a:lnTo>
                <a:lnTo>
                  <a:pt x="30" y="412"/>
                </a:lnTo>
                <a:lnTo>
                  <a:pt x="58" y="414"/>
                </a:lnTo>
                <a:lnTo>
                  <a:pt x="58" y="414"/>
                </a:lnTo>
                <a:lnTo>
                  <a:pt x="74" y="414"/>
                </a:lnTo>
                <a:lnTo>
                  <a:pt x="90" y="417"/>
                </a:lnTo>
                <a:lnTo>
                  <a:pt x="104" y="421"/>
                </a:lnTo>
                <a:lnTo>
                  <a:pt x="121" y="426"/>
                </a:lnTo>
                <a:lnTo>
                  <a:pt x="151" y="442"/>
                </a:lnTo>
                <a:lnTo>
                  <a:pt x="181" y="461"/>
                </a:lnTo>
                <a:lnTo>
                  <a:pt x="181" y="461"/>
                </a:lnTo>
                <a:lnTo>
                  <a:pt x="184" y="463"/>
                </a:lnTo>
                <a:lnTo>
                  <a:pt x="186" y="466"/>
                </a:lnTo>
                <a:lnTo>
                  <a:pt x="188" y="468"/>
                </a:lnTo>
                <a:lnTo>
                  <a:pt x="193" y="468"/>
                </a:lnTo>
                <a:lnTo>
                  <a:pt x="193" y="468"/>
                </a:lnTo>
                <a:lnTo>
                  <a:pt x="195" y="475"/>
                </a:lnTo>
                <a:lnTo>
                  <a:pt x="197" y="480"/>
                </a:lnTo>
                <a:lnTo>
                  <a:pt x="202" y="487"/>
                </a:lnTo>
                <a:lnTo>
                  <a:pt x="202" y="487"/>
                </a:lnTo>
                <a:lnTo>
                  <a:pt x="225" y="512"/>
                </a:lnTo>
                <a:lnTo>
                  <a:pt x="246" y="540"/>
                </a:lnTo>
                <a:lnTo>
                  <a:pt x="263" y="573"/>
                </a:lnTo>
                <a:lnTo>
                  <a:pt x="277" y="605"/>
                </a:lnTo>
                <a:lnTo>
                  <a:pt x="288" y="645"/>
                </a:lnTo>
                <a:lnTo>
                  <a:pt x="295" y="684"/>
                </a:lnTo>
                <a:lnTo>
                  <a:pt x="300" y="726"/>
                </a:lnTo>
                <a:lnTo>
                  <a:pt x="302" y="768"/>
                </a:lnTo>
                <a:lnTo>
                  <a:pt x="302" y="908"/>
                </a:lnTo>
                <a:lnTo>
                  <a:pt x="1113" y="908"/>
                </a:lnTo>
                <a:lnTo>
                  <a:pt x="1113" y="680"/>
                </a:lnTo>
                <a:lnTo>
                  <a:pt x="1113" y="680"/>
                </a:lnTo>
                <a:lnTo>
                  <a:pt x="1113" y="629"/>
                </a:lnTo>
                <a:lnTo>
                  <a:pt x="1113" y="629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4824413" y="6326189"/>
            <a:ext cx="1360885" cy="531813"/>
          </a:xfrm>
          <a:custGeom>
            <a:avLst/>
            <a:gdLst>
              <a:gd name="T0" fmla="*/ 992 w 1143"/>
              <a:gd name="T1" fmla="*/ 233 h 335"/>
              <a:gd name="T2" fmla="*/ 955 w 1143"/>
              <a:gd name="T3" fmla="*/ 230 h 335"/>
              <a:gd name="T4" fmla="*/ 917 w 1143"/>
              <a:gd name="T5" fmla="*/ 221 h 335"/>
              <a:gd name="T6" fmla="*/ 845 w 1143"/>
              <a:gd name="T7" fmla="*/ 186 h 335"/>
              <a:gd name="T8" fmla="*/ 838 w 1143"/>
              <a:gd name="T9" fmla="*/ 186 h 335"/>
              <a:gd name="T10" fmla="*/ 831 w 1143"/>
              <a:gd name="T11" fmla="*/ 181 h 335"/>
              <a:gd name="T12" fmla="*/ 829 w 1143"/>
              <a:gd name="T13" fmla="*/ 177 h 335"/>
              <a:gd name="T14" fmla="*/ 817 w 1143"/>
              <a:gd name="T15" fmla="*/ 170 h 335"/>
              <a:gd name="T16" fmla="*/ 810 w 1143"/>
              <a:gd name="T17" fmla="*/ 163 h 335"/>
              <a:gd name="T18" fmla="*/ 785 w 1143"/>
              <a:gd name="T19" fmla="*/ 130 h 335"/>
              <a:gd name="T20" fmla="*/ 764 w 1143"/>
              <a:gd name="T21" fmla="*/ 95 h 335"/>
              <a:gd name="T22" fmla="*/ 750 w 1143"/>
              <a:gd name="T23" fmla="*/ 56 h 335"/>
              <a:gd name="T24" fmla="*/ 745 w 1143"/>
              <a:gd name="T25" fmla="*/ 11 h 335"/>
              <a:gd name="T26" fmla="*/ 745 w 1143"/>
              <a:gd name="T27" fmla="*/ 0 h 335"/>
              <a:gd name="T28" fmla="*/ 708 w 1143"/>
              <a:gd name="T29" fmla="*/ 18 h 335"/>
              <a:gd name="T30" fmla="*/ 643 w 1143"/>
              <a:gd name="T31" fmla="*/ 44 h 335"/>
              <a:gd name="T32" fmla="*/ 596 w 1143"/>
              <a:gd name="T33" fmla="*/ 53 h 335"/>
              <a:gd name="T34" fmla="*/ 575 w 1143"/>
              <a:gd name="T35" fmla="*/ 56 h 335"/>
              <a:gd name="T36" fmla="*/ 559 w 1143"/>
              <a:gd name="T37" fmla="*/ 56 h 335"/>
              <a:gd name="T38" fmla="*/ 552 w 1143"/>
              <a:gd name="T39" fmla="*/ 46 h 335"/>
              <a:gd name="T40" fmla="*/ 547 w 1143"/>
              <a:gd name="T41" fmla="*/ 46 h 335"/>
              <a:gd name="T42" fmla="*/ 526 w 1143"/>
              <a:gd name="T43" fmla="*/ 46 h 335"/>
              <a:gd name="T44" fmla="*/ 526 w 1143"/>
              <a:gd name="T45" fmla="*/ 46 h 335"/>
              <a:gd name="T46" fmla="*/ 494 w 1143"/>
              <a:gd name="T47" fmla="*/ 39 h 335"/>
              <a:gd name="T48" fmla="*/ 431 w 1143"/>
              <a:gd name="T49" fmla="*/ 16 h 335"/>
              <a:gd name="T50" fmla="*/ 398 w 1143"/>
              <a:gd name="T51" fmla="*/ 0 h 335"/>
              <a:gd name="T52" fmla="*/ 398 w 1143"/>
              <a:gd name="T53" fmla="*/ 11 h 335"/>
              <a:gd name="T54" fmla="*/ 391 w 1143"/>
              <a:gd name="T55" fmla="*/ 65 h 335"/>
              <a:gd name="T56" fmla="*/ 375 w 1143"/>
              <a:gd name="T57" fmla="*/ 114 h 335"/>
              <a:gd name="T58" fmla="*/ 342 w 1143"/>
              <a:gd name="T59" fmla="*/ 153 h 335"/>
              <a:gd name="T60" fmla="*/ 300 w 1143"/>
              <a:gd name="T61" fmla="*/ 186 h 335"/>
              <a:gd name="T62" fmla="*/ 284 w 1143"/>
              <a:gd name="T63" fmla="*/ 195 h 335"/>
              <a:gd name="T64" fmla="*/ 270 w 1143"/>
              <a:gd name="T65" fmla="*/ 212 h 335"/>
              <a:gd name="T66" fmla="*/ 263 w 1143"/>
              <a:gd name="T67" fmla="*/ 214 h 335"/>
              <a:gd name="T68" fmla="*/ 244 w 1143"/>
              <a:gd name="T69" fmla="*/ 221 h 335"/>
              <a:gd name="T70" fmla="*/ 235 w 1143"/>
              <a:gd name="T71" fmla="*/ 228 h 335"/>
              <a:gd name="T72" fmla="*/ 200 w 1143"/>
              <a:gd name="T73" fmla="*/ 233 h 335"/>
              <a:gd name="T74" fmla="*/ 163 w 1143"/>
              <a:gd name="T75" fmla="*/ 233 h 335"/>
              <a:gd name="T76" fmla="*/ 119 w 1143"/>
              <a:gd name="T77" fmla="*/ 240 h 335"/>
              <a:gd name="T78" fmla="*/ 79 w 1143"/>
              <a:gd name="T79" fmla="*/ 256 h 335"/>
              <a:gd name="T80" fmla="*/ 42 w 1143"/>
              <a:gd name="T81" fmla="*/ 286 h 335"/>
              <a:gd name="T82" fmla="*/ 9 w 1143"/>
              <a:gd name="T83" fmla="*/ 323 h 335"/>
              <a:gd name="T84" fmla="*/ 9 w 1143"/>
              <a:gd name="T85" fmla="*/ 330 h 335"/>
              <a:gd name="T86" fmla="*/ 7 w 1143"/>
              <a:gd name="T87" fmla="*/ 335 h 335"/>
              <a:gd name="T88" fmla="*/ 1143 w 1143"/>
              <a:gd name="T89" fmla="*/ 335 h 335"/>
              <a:gd name="T90" fmla="*/ 1143 w 1143"/>
              <a:gd name="T91" fmla="*/ 323 h 335"/>
              <a:gd name="T92" fmla="*/ 1127 w 1143"/>
              <a:gd name="T93" fmla="*/ 302 h 335"/>
              <a:gd name="T94" fmla="*/ 1090 w 1143"/>
              <a:gd name="T95" fmla="*/ 270 h 335"/>
              <a:gd name="T96" fmla="*/ 1052 w 1143"/>
              <a:gd name="T97" fmla="*/ 247 h 335"/>
              <a:gd name="T98" fmla="*/ 1013 w 1143"/>
              <a:gd name="T99" fmla="*/ 235 h 335"/>
              <a:gd name="T100" fmla="*/ 992 w 1143"/>
              <a:gd name="T101" fmla="*/ 23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43" h="335">
                <a:moveTo>
                  <a:pt x="992" y="233"/>
                </a:moveTo>
                <a:lnTo>
                  <a:pt x="992" y="233"/>
                </a:lnTo>
                <a:lnTo>
                  <a:pt x="973" y="233"/>
                </a:lnTo>
                <a:lnTo>
                  <a:pt x="955" y="230"/>
                </a:lnTo>
                <a:lnTo>
                  <a:pt x="936" y="226"/>
                </a:lnTo>
                <a:lnTo>
                  <a:pt x="917" y="221"/>
                </a:lnTo>
                <a:lnTo>
                  <a:pt x="882" y="207"/>
                </a:lnTo>
                <a:lnTo>
                  <a:pt x="845" y="186"/>
                </a:lnTo>
                <a:lnTo>
                  <a:pt x="845" y="186"/>
                </a:lnTo>
                <a:lnTo>
                  <a:pt x="838" y="186"/>
                </a:lnTo>
                <a:lnTo>
                  <a:pt x="834" y="184"/>
                </a:lnTo>
                <a:lnTo>
                  <a:pt x="831" y="181"/>
                </a:lnTo>
                <a:lnTo>
                  <a:pt x="831" y="181"/>
                </a:lnTo>
                <a:lnTo>
                  <a:pt x="829" y="177"/>
                </a:lnTo>
                <a:lnTo>
                  <a:pt x="824" y="174"/>
                </a:lnTo>
                <a:lnTo>
                  <a:pt x="817" y="170"/>
                </a:lnTo>
                <a:lnTo>
                  <a:pt x="810" y="163"/>
                </a:lnTo>
                <a:lnTo>
                  <a:pt x="810" y="163"/>
                </a:lnTo>
                <a:lnTo>
                  <a:pt x="796" y="146"/>
                </a:lnTo>
                <a:lnTo>
                  <a:pt x="785" y="130"/>
                </a:lnTo>
                <a:lnTo>
                  <a:pt x="773" y="114"/>
                </a:lnTo>
                <a:lnTo>
                  <a:pt x="764" y="95"/>
                </a:lnTo>
                <a:lnTo>
                  <a:pt x="757" y="77"/>
                </a:lnTo>
                <a:lnTo>
                  <a:pt x="750" y="56"/>
                </a:lnTo>
                <a:lnTo>
                  <a:pt x="747" y="35"/>
                </a:lnTo>
                <a:lnTo>
                  <a:pt x="745" y="11"/>
                </a:lnTo>
                <a:lnTo>
                  <a:pt x="745" y="11"/>
                </a:lnTo>
                <a:lnTo>
                  <a:pt x="745" y="0"/>
                </a:lnTo>
                <a:lnTo>
                  <a:pt x="745" y="0"/>
                </a:lnTo>
                <a:lnTo>
                  <a:pt x="708" y="18"/>
                </a:lnTo>
                <a:lnTo>
                  <a:pt x="664" y="37"/>
                </a:lnTo>
                <a:lnTo>
                  <a:pt x="643" y="44"/>
                </a:lnTo>
                <a:lnTo>
                  <a:pt x="619" y="49"/>
                </a:lnTo>
                <a:lnTo>
                  <a:pt x="596" y="53"/>
                </a:lnTo>
                <a:lnTo>
                  <a:pt x="575" y="56"/>
                </a:lnTo>
                <a:lnTo>
                  <a:pt x="575" y="56"/>
                </a:lnTo>
                <a:lnTo>
                  <a:pt x="559" y="56"/>
                </a:lnTo>
                <a:lnTo>
                  <a:pt x="559" y="56"/>
                </a:lnTo>
                <a:lnTo>
                  <a:pt x="559" y="56"/>
                </a:lnTo>
                <a:lnTo>
                  <a:pt x="552" y="46"/>
                </a:lnTo>
                <a:lnTo>
                  <a:pt x="547" y="46"/>
                </a:lnTo>
                <a:lnTo>
                  <a:pt x="547" y="46"/>
                </a:lnTo>
                <a:lnTo>
                  <a:pt x="547" y="46"/>
                </a:lnTo>
                <a:lnTo>
                  <a:pt x="526" y="46"/>
                </a:lnTo>
                <a:lnTo>
                  <a:pt x="526" y="46"/>
                </a:lnTo>
                <a:lnTo>
                  <a:pt x="526" y="46"/>
                </a:lnTo>
                <a:lnTo>
                  <a:pt x="526" y="46"/>
                </a:lnTo>
                <a:lnTo>
                  <a:pt x="494" y="39"/>
                </a:lnTo>
                <a:lnTo>
                  <a:pt x="461" y="30"/>
                </a:lnTo>
                <a:lnTo>
                  <a:pt x="431" y="16"/>
                </a:lnTo>
                <a:lnTo>
                  <a:pt x="398" y="0"/>
                </a:lnTo>
                <a:lnTo>
                  <a:pt x="398" y="0"/>
                </a:lnTo>
                <a:lnTo>
                  <a:pt x="398" y="11"/>
                </a:lnTo>
                <a:lnTo>
                  <a:pt x="398" y="11"/>
                </a:lnTo>
                <a:lnTo>
                  <a:pt x="396" y="39"/>
                </a:lnTo>
                <a:lnTo>
                  <a:pt x="391" y="65"/>
                </a:lnTo>
                <a:lnTo>
                  <a:pt x="384" y="91"/>
                </a:lnTo>
                <a:lnTo>
                  <a:pt x="375" y="114"/>
                </a:lnTo>
                <a:lnTo>
                  <a:pt x="361" y="135"/>
                </a:lnTo>
                <a:lnTo>
                  <a:pt x="342" y="153"/>
                </a:lnTo>
                <a:lnTo>
                  <a:pt x="324" y="170"/>
                </a:lnTo>
                <a:lnTo>
                  <a:pt x="300" y="186"/>
                </a:lnTo>
                <a:lnTo>
                  <a:pt x="300" y="186"/>
                </a:lnTo>
                <a:lnTo>
                  <a:pt x="284" y="195"/>
                </a:lnTo>
                <a:lnTo>
                  <a:pt x="277" y="202"/>
                </a:lnTo>
                <a:lnTo>
                  <a:pt x="270" y="212"/>
                </a:lnTo>
                <a:lnTo>
                  <a:pt x="270" y="212"/>
                </a:lnTo>
                <a:lnTo>
                  <a:pt x="263" y="214"/>
                </a:lnTo>
                <a:lnTo>
                  <a:pt x="254" y="216"/>
                </a:lnTo>
                <a:lnTo>
                  <a:pt x="244" y="221"/>
                </a:lnTo>
                <a:lnTo>
                  <a:pt x="235" y="228"/>
                </a:lnTo>
                <a:lnTo>
                  <a:pt x="235" y="228"/>
                </a:lnTo>
                <a:lnTo>
                  <a:pt x="216" y="230"/>
                </a:lnTo>
                <a:lnTo>
                  <a:pt x="200" y="233"/>
                </a:lnTo>
                <a:lnTo>
                  <a:pt x="163" y="233"/>
                </a:lnTo>
                <a:lnTo>
                  <a:pt x="163" y="233"/>
                </a:lnTo>
                <a:lnTo>
                  <a:pt x="140" y="235"/>
                </a:lnTo>
                <a:lnTo>
                  <a:pt x="119" y="240"/>
                </a:lnTo>
                <a:lnTo>
                  <a:pt x="98" y="247"/>
                </a:lnTo>
                <a:lnTo>
                  <a:pt x="79" y="256"/>
                </a:lnTo>
                <a:lnTo>
                  <a:pt x="60" y="270"/>
                </a:lnTo>
                <a:lnTo>
                  <a:pt x="42" y="286"/>
                </a:lnTo>
                <a:lnTo>
                  <a:pt x="26" y="302"/>
                </a:lnTo>
                <a:lnTo>
                  <a:pt x="9" y="323"/>
                </a:lnTo>
                <a:lnTo>
                  <a:pt x="9" y="323"/>
                </a:lnTo>
                <a:lnTo>
                  <a:pt x="9" y="330"/>
                </a:lnTo>
                <a:lnTo>
                  <a:pt x="9" y="333"/>
                </a:lnTo>
                <a:lnTo>
                  <a:pt x="7" y="335"/>
                </a:lnTo>
                <a:lnTo>
                  <a:pt x="0" y="335"/>
                </a:lnTo>
                <a:lnTo>
                  <a:pt x="1143" y="335"/>
                </a:lnTo>
                <a:lnTo>
                  <a:pt x="1143" y="335"/>
                </a:lnTo>
                <a:lnTo>
                  <a:pt x="1143" y="323"/>
                </a:lnTo>
                <a:lnTo>
                  <a:pt x="1143" y="323"/>
                </a:lnTo>
                <a:lnTo>
                  <a:pt x="1127" y="302"/>
                </a:lnTo>
                <a:lnTo>
                  <a:pt x="1108" y="286"/>
                </a:lnTo>
                <a:lnTo>
                  <a:pt x="1090" y="270"/>
                </a:lnTo>
                <a:lnTo>
                  <a:pt x="1071" y="256"/>
                </a:lnTo>
                <a:lnTo>
                  <a:pt x="1052" y="247"/>
                </a:lnTo>
                <a:lnTo>
                  <a:pt x="1032" y="240"/>
                </a:lnTo>
                <a:lnTo>
                  <a:pt x="1013" y="235"/>
                </a:lnTo>
                <a:lnTo>
                  <a:pt x="992" y="233"/>
                </a:lnTo>
                <a:lnTo>
                  <a:pt x="992" y="233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3987404" y="5781676"/>
            <a:ext cx="1288256" cy="1076325"/>
          </a:xfrm>
          <a:custGeom>
            <a:avLst/>
            <a:gdLst>
              <a:gd name="T0" fmla="*/ 1082 w 1082"/>
              <a:gd name="T1" fmla="*/ 271 h 678"/>
              <a:gd name="T2" fmla="*/ 1052 w 1082"/>
              <a:gd name="T3" fmla="*/ 238 h 678"/>
              <a:gd name="T4" fmla="*/ 1008 w 1082"/>
              <a:gd name="T5" fmla="*/ 236 h 678"/>
              <a:gd name="T6" fmla="*/ 945 w 1082"/>
              <a:gd name="T7" fmla="*/ 219 h 678"/>
              <a:gd name="T8" fmla="*/ 889 w 1082"/>
              <a:gd name="T9" fmla="*/ 184 h 678"/>
              <a:gd name="T10" fmla="*/ 871 w 1082"/>
              <a:gd name="T11" fmla="*/ 173 h 678"/>
              <a:gd name="T12" fmla="*/ 857 w 1082"/>
              <a:gd name="T13" fmla="*/ 149 h 678"/>
              <a:gd name="T14" fmla="*/ 831 w 1082"/>
              <a:gd name="T15" fmla="*/ 119 h 678"/>
              <a:gd name="T16" fmla="*/ 805 w 1082"/>
              <a:gd name="T17" fmla="*/ 42 h 678"/>
              <a:gd name="T18" fmla="*/ 805 w 1082"/>
              <a:gd name="T19" fmla="*/ 24 h 678"/>
              <a:gd name="T20" fmla="*/ 805 w 1082"/>
              <a:gd name="T21" fmla="*/ 0 h 678"/>
              <a:gd name="T22" fmla="*/ 801 w 1082"/>
              <a:gd name="T23" fmla="*/ 5 h 678"/>
              <a:gd name="T24" fmla="*/ 789 w 1082"/>
              <a:gd name="T25" fmla="*/ 12 h 678"/>
              <a:gd name="T26" fmla="*/ 782 w 1082"/>
              <a:gd name="T27" fmla="*/ 14 h 678"/>
              <a:gd name="T28" fmla="*/ 768 w 1082"/>
              <a:gd name="T29" fmla="*/ 17 h 678"/>
              <a:gd name="T30" fmla="*/ 722 w 1082"/>
              <a:gd name="T31" fmla="*/ 38 h 678"/>
              <a:gd name="T32" fmla="*/ 635 w 1082"/>
              <a:gd name="T33" fmla="*/ 49 h 678"/>
              <a:gd name="T34" fmla="*/ 554 w 1082"/>
              <a:gd name="T35" fmla="*/ 42 h 678"/>
              <a:gd name="T36" fmla="*/ 496 w 1082"/>
              <a:gd name="T37" fmla="*/ 21 h 678"/>
              <a:gd name="T38" fmla="*/ 477 w 1082"/>
              <a:gd name="T39" fmla="*/ 12 h 678"/>
              <a:gd name="T40" fmla="*/ 468 w 1082"/>
              <a:gd name="T41" fmla="*/ 5 h 678"/>
              <a:gd name="T42" fmla="*/ 463 w 1082"/>
              <a:gd name="T43" fmla="*/ 10 h 678"/>
              <a:gd name="T44" fmla="*/ 463 w 1082"/>
              <a:gd name="T45" fmla="*/ 17 h 678"/>
              <a:gd name="T46" fmla="*/ 463 w 1082"/>
              <a:gd name="T47" fmla="*/ 35 h 678"/>
              <a:gd name="T48" fmla="*/ 449 w 1082"/>
              <a:gd name="T49" fmla="*/ 82 h 678"/>
              <a:gd name="T50" fmla="*/ 440 w 1082"/>
              <a:gd name="T51" fmla="*/ 101 h 678"/>
              <a:gd name="T52" fmla="*/ 423 w 1082"/>
              <a:gd name="T53" fmla="*/ 131 h 678"/>
              <a:gd name="T54" fmla="*/ 389 w 1082"/>
              <a:gd name="T55" fmla="*/ 175 h 678"/>
              <a:gd name="T56" fmla="*/ 314 w 1082"/>
              <a:gd name="T57" fmla="*/ 222 h 678"/>
              <a:gd name="T58" fmla="*/ 214 w 1082"/>
              <a:gd name="T59" fmla="*/ 238 h 678"/>
              <a:gd name="T60" fmla="*/ 181 w 1082"/>
              <a:gd name="T61" fmla="*/ 240 h 678"/>
              <a:gd name="T62" fmla="*/ 135 w 1082"/>
              <a:gd name="T63" fmla="*/ 259 h 678"/>
              <a:gd name="T64" fmla="*/ 95 w 1082"/>
              <a:gd name="T65" fmla="*/ 294 h 678"/>
              <a:gd name="T66" fmla="*/ 90 w 1082"/>
              <a:gd name="T67" fmla="*/ 305 h 678"/>
              <a:gd name="T68" fmla="*/ 88 w 1082"/>
              <a:gd name="T69" fmla="*/ 312 h 678"/>
              <a:gd name="T70" fmla="*/ 70 w 1082"/>
              <a:gd name="T71" fmla="*/ 336 h 678"/>
              <a:gd name="T72" fmla="*/ 58 w 1082"/>
              <a:gd name="T73" fmla="*/ 352 h 678"/>
              <a:gd name="T74" fmla="*/ 28 w 1082"/>
              <a:gd name="T75" fmla="*/ 417 h 678"/>
              <a:gd name="T76" fmla="*/ 28 w 1082"/>
              <a:gd name="T77" fmla="*/ 431 h 678"/>
              <a:gd name="T78" fmla="*/ 18 w 1082"/>
              <a:gd name="T79" fmla="*/ 441 h 678"/>
              <a:gd name="T80" fmla="*/ 14 w 1082"/>
              <a:gd name="T81" fmla="*/ 461 h 678"/>
              <a:gd name="T82" fmla="*/ 9 w 1082"/>
              <a:gd name="T83" fmla="*/ 489 h 678"/>
              <a:gd name="T84" fmla="*/ 9 w 1082"/>
              <a:gd name="T85" fmla="*/ 506 h 678"/>
              <a:gd name="T86" fmla="*/ 0 w 1082"/>
              <a:gd name="T87" fmla="*/ 571 h 678"/>
              <a:gd name="T88" fmla="*/ 668 w 1082"/>
              <a:gd name="T89" fmla="*/ 678 h 678"/>
              <a:gd name="T90" fmla="*/ 740 w 1082"/>
              <a:gd name="T91" fmla="*/ 592 h 678"/>
              <a:gd name="T92" fmla="*/ 789 w 1082"/>
              <a:gd name="T93" fmla="*/ 559 h 678"/>
              <a:gd name="T94" fmla="*/ 840 w 1082"/>
              <a:gd name="T95" fmla="*/ 555 h 678"/>
              <a:gd name="T96" fmla="*/ 852 w 1082"/>
              <a:gd name="T97" fmla="*/ 541 h 678"/>
              <a:gd name="T98" fmla="*/ 866 w 1082"/>
              <a:gd name="T99" fmla="*/ 538 h 678"/>
              <a:gd name="T100" fmla="*/ 938 w 1082"/>
              <a:gd name="T101" fmla="*/ 529 h 678"/>
              <a:gd name="T102" fmla="*/ 987 w 1082"/>
              <a:gd name="T103" fmla="*/ 503 h 678"/>
              <a:gd name="T104" fmla="*/ 1045 w 1082"/>
              <a:gd name="T105" fmla="*/ 441 h 678"/>
              <a:gd name="T106" fmla="*/ 1069 w 1082"/>
              <a:gd name="T107" fmla="*/ 371 h 678"/>
              <a:gd name="T108" fmla="*/ 1071 w 1082"/>
              <a:gd name="T109" fmla="*/ 305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2" h="678">
                <a:moveTo>
                  <a:pt x="1082" y="280"/>
                </a:moveTo>
                <a:lnTo>
                  <a:pt x="1082" y="271"/>
                </a:lnTo>
                <a:lnTo>
                  <a:pt x="1082" y="271"/>
                </a:lnTo>
                <a:lnTo>
                  <a:pt x="1066" y="257"/>
                </a:lnTo>
                <a:lnTo>
                  <a:pt x="1057" y="250"/>
                </a:lnTo>
                <a:lnTo>
                  <a:pt x="1052" y="238"/>
                </a:lnTo>
                <a:lnTo>
                  <a:pt x="1052" y="238"/>
                </a:lnTo>
                <a:lnTo>
                  <a:pt x="1029" y="238"/>
                </a:lnTo>
                <a:lnTo>
                  <a:pt x="1008" y="236"/>
                </a:lnTo>
                <a:lnTo>
                  <a:pt x="987" y="231"/>
                </a:lnTo>
                <a:lnTo>
                  <a:pt x="966" y="226"/>
                </a:lnTo>
                <a:lnTo>
                  <a:pt x="945" y="219"/>
                </a:lnTo>
                <a:lnTo>
                  <a:pt x="926" y="210"/>
                </a:lnTo>
                <a:lnTo>
                  <a:pt x="908" y="198"/>
                </a:lnTo>
                <a:lnTo>
                  <a:pt x="889" y="184"/>
                </a:lnTo>
                <a:lnTo>
                  <a:pt x="889" y="184"/>
                </a:lnTo>
                <a:lnTo>
                  <a:pt x="871" y="173"/>
                </a:lnTo>
                <a:lnTo>
                  <a:pt x="871" y="173"/>
                </a:lnTo>
                <a:lnTo>
                  <a:pt x="864" y="159"/>
                </a:lnTo>
                <a:lnTo>
                  <a:pt x="857" y="149"/>
                </a:lnTo>
                <a:lnTo>
                  <a:pt x="857" y="149"/>
                </a:lnTo>
                <a:lnTo>
                  <a:pt x="847" y="140"/>
                </a:lnTo>
                <a:lnTo>
                  <a:pt x="840" y="131"/>
                </a:lnTo>
                <a:lnTo>
                  <a:pt x="831" y="119"/>
                </a:lnTo>
                <a:lnTo>
                  <a:pt x="826" y="105"/>
                </a:lnTo>
                <a:lnTo>
                  <a:pt x="815" y="75"/>
                </a:lnTo>
                <a:lnTo>
                  <a:pt x="805" y="42"/>
                </a:lnTo>
                <a:lnTo>
                  <a:pt x="805" y="42"/>
                </a:lnTo>
                <a:lnTo>
                  <a:pt x="805" y="24"/>
                </a:lnTo>
                <a:lnTo>
                  <a:pt x="805" y="24"/>
                </a:lnTo>
                <a:lnTo>
                  <a:pt x="805" y="12"/>
                </a:lnTo>
                <a:lnTo>
                  <a:pt x="805" y="12"/>
                </a:lnTo>
                <a:lnTo>
                  <a:pt x="805" y="0"/>
                </a:lnTo>
                <a:lnTo>
                  <a:pt x="805" y="0"/>
                </a:lnTo>
                <a:lnTo>
                  <a:pt x="803" y="0"/>
                </a:lnTo>
                <a:lnTo>
                  <a:pt x="801" y="5"/>
                </a:lnTo>
                <a:lnTo>
                  <a:pt x="798" y="12"/>
                </a:lnTo>
                <a:lnTo>
                  <a:pt x="798" y="12"/>
                </a:lnTo>
                <a:lnTo>
                  <a:pt x="789" y="12"/>
                </a:lnTo>
                <a:lnTo>
                  <a:pt x="789" y="12"/>
                </a:lnTo>
                <a:lnTo>
                  <a:pt x="784" y="12"/>
                </a:lnTo>
                <a:lnTo>
                  <a:pt x="782" y="14"/>
                </a:lnTo>
                <a:lnTo>
                  <a:pt x="777" y="17"/>
                </a:lnTo>
                <a:lnTo>
                  <a:pt x="768" y="17"/>
                </a:lnTo>
                <a:lnTo>
                  <a:pt x="768" y="17"/>
                </a:lnTo>
                <a:lnTo>
                  <a:pt x="754" y="26"/>
                </a:lnTo>
                <a:lnTo>
                  <a:pt x="738" y="33"/>
                </a:lnTo>
                <a:lnTo>
                  <a:pt x="722" y="38"/>
                </a:lnTo>
                <a:lnTo>
                  <a:pt x="703" y="42"/>
                </a:lnTo>
                <a:lnTo>
                  <a:pt x="668" y="47"/>
                </a:lnTo>
                <a:lnTo>
                  <a:pt x="635" y="49"/>
                </a:lnTo>
                <a:lnTo>
                  <a:pt x="635" y="49"/>
                </a:lnTo>
                <a:lnTo>
                  <a:pt x="593" y="47"/>
                </a:lnTo>
                <a:lnTo>
                  <a:pt x="554" y="42"/>
                </a:lnTo>
                <a:lnTo>
                  <a:pt x="533" y="38"/>
                </a:lnTo>
                <a:lnTo>
                  <a:pt x="514" y="31"/>
                </a:lnTo>
                <a:lnTo>
                  <a:pt x="496" y="21"/>
                </a:lnTo>
                <a:lnTo>
                  <a:pt x="477" y="12"/>
                </a:lnTo>
                <a:lnTo>
                  <a:pt x="477" y="12"/>
                </a:lnTo>
                <a:lnTo>
                  <a:pt x="477" y="12"/>
                </a:lnTo>
                <a:lnTo>
                  <a:pt x="477" y="12"/>
                </a:lnTo>
                <a:lnTo>
                  <a:pt x="470" y="10"/>
                </a:lnTo>
                <a:lnTo>
                  <a:pt x="468" y="5"/>
                </a:lnTo>
                <a:lnTo>
                  <a:pt x="465" y="0"/>
                </a:lnTo>
                <a:lnTo>
                  <a:pt x="465" y="0"/>
                </a:lnTo>
                <a:lnTo>
                  <a:pt x="463" y="10"/>
                </a:lnTo>
                <a:lnTo>
                  <a:pt x="463" y="12"/>
                </a:lnTo>
                <a:lnTo>
                  <a:pt x="463" y="12"/>
                </a:lnTo>
                <a:lnTo>
                  <a:pt x="463" y="17"/>
                </a:lnTo>
                <a:lnTo>
                  <a:pt x="463" y="17"/>
                </a:lnTo>
                <a:lnTo>
                  <a:pt x="463" y="17"/>
                </a:lnTo>
                <a:lnTo>
                  <a:pt x="463" y="35"/>
                </a:lnTo>
                <a:lnTo>
                  <a:pt x="461" y="54"/>
                </a:lnTo>
                <a:lnTo>
                  <a:pt x="454" y="73"/>
                </a:lnTo>
                <a:lnTo>
                  <a:pt x="449" y="82"/>
                </a:lnTo>
                <a:lnTo>
                  <a:pt x="442" y="91"/>
                </a:lnTo>
                <a:lnTo>
                  <a:pt x="442" y="91"/>
                </a:lnTo>
                <a:lnTo>
                  <a:pt x="440" y="101"/>
                </a:lnTo>
                <a:lnTo>
                  <a:pt x="437" y="108"/>
                </a:lnTo>
                <a:lnTo>
                  <a:pt x="430" y="117"/>
                </a:lnTo>
                <a:lnTo>
                  <a:pt x="423" y="131"/>
                </a:lnTo>
                <a:lnTo>
                  <a:pt x="423" y="131"/>
                </a:lnTo>
                <a:lnTo>
                  <a:pt x="407" y="154"/>
                </a:lnTo>
                <a:lnTo>
                  <a:pt x="389" y="175"/>
                </a:lnTo>
                <a:lnTo>
                  <a:pt x="365" y="194"/>
                </a:lnTo>
                <a:lnTo>
                  <a:pt x="342" y="208"/>
                </a:lnTo>
                <a:lnTo>
                  <a:pt x="314" y="222"/>
                </a:lnTo>
                <a:lnTo>
                  <a:pt x="281" y="231"/>
                </a:lnTo>
                <a:lnTo>
                  <a:pt x="249" y="236"/>
                </a:lnTo>
                <a:lnTo>
                  <a:pt x="214" y="238"/>
                </a:lnTo>
                <a:lnTo>
                  <a:pt x="214" y="238"/>
                </a:lnTo>
                <a:lnTo>
                  <a:pt x="198" y="238"/>
                </a:lnTo>
                <a:lnTo>
                  <a:pt x="181" y="240"/>
                </a:lnTo>
                <a:lnTo>
                  <a:pt x="165" y="245"/>
                </a:lnTo>
                <a:lnTo>
                  <a:pt x="151" y="252"/>
                </a:lnTo>
                <a:lnTo>
                  <a:pt x="135" y="259"/>
                </a:lnTo>
                <a:lnTo>
                  <a:pt x="121" y="271"/>
                </a:lnTo>
                <a:lnTo>
                  <a:pt x="107" y="280"/>
                </a:lnTo>
                <a:lnTo>
                  <a:pt x="95" y="294"/>
                </a:lnTo>
                <a:lnTo>
                  <a:pt x="95" y="294"/>
                </a:lnTo>
                <a:lnTo>
                  <a:pt x="93" y="301"/>
                </a:lnTo>
                <a:lnTo>
                  <a:pt x="90" y="305"/>
                </a:lnTo>
                <a:lnTo>
                  <a:pt x="90" y="308"/>
                </a:lnTo>
                <a:lnTo>
                  <a:pt x="88" y="312"/>
                </a:lnTo>
                <a:lnTo>
                  <a:pt x="88" y="312"/>
                </a:lnTo>
                <a:lnTo>
                  <a:pt x="81" y="315"/>
                </a:lnTo>
                <a:lnTo>
                  <a:pt x="79" y="317"/>
                </a:lnTo>
                <a:lnTo>
                  <a:pt x="70" y="336"/>
                </a:lnTo>
                <a:lnTo>
                  <a:pt x="70" y="336"/>
                </a:lnTo>
                <a:lnTo>
                  <a:pt x="70" y="336"/>
                </a:lnTo>
                <a:lnTo>
                  <a:pt x="58" y="352"/>
                </a:lnTo>
                <a:lnTo>
                  <a:pt x="49" y="371"/>
                </a:lnTo>
                <a:lnTo>
                  <a:pt x="39" y="394"/>
                </a:lnTo>
                <a:lnTo>
                  <a:pt x="28" y="417"/>
                </a:lnTo>
                <a:lnTo>
                  <a:pt x="28" y="417"/>
                </a:lnTo>
                <a:lnTo>
                  <a:pt x="28" y="431"/>
                </a:lnTo>
                <a:lnTo>
                  <a:pt x="28" y="431"/>
                </a:lnTo>
                <a:lnTo>
                  <a:pt x="23" y="434"/>
                </a:lnTo>
                <a:lnTo>
                  <a:pt x="21" y="436"/>
                </a:lnTo>
                <a:lnTo>
                  <a:pt x="18" y="441"/>
                </a:lnTo>
                <a:lnTo>
                  <a:pt x="18" y="441"/>
                </a:lnTo>
                <a:lnTo>
                  <a:pt x="18" y="452"/>
                </a:lnTo>
                <a:lnTo>
                  <a:pt x="14" y="461"/>
                </a:lnTo>
                <a:lnTo>
                  <a:pt x="11" y="471"/>
                </a:lnTo>
                <a:lnTo>
                  <a:pt x="9" y="482"/>
                </a:lnTo>
                <a:lnTo>
                  <a:pt x="9" y="489"/>
                </a:lnTo>
                <a:lnTo>
                  <a:pt x="9" y="489"/>
                </a:lnTo>
                <a:lnTo>
                  <a:pt x="9" y="506"/>
                </a:lnTo>
                <a:lnTo>
                  <a:pt x="9" y="506"/>
                </a:lnTo>
                <a:lnTo>
                  <a:pt x="4" y="524"/>
                </a:lnTo>
                <a:lnTo>
                  <a:pt x="2" y="541"/>
                </a:lnTo>
                <a:lnTo>
                  <a:pt x="0" y="571"/>
                </a:lnTo>
                <a:lnTo>
                  <a:pt x="0" y="678"/>
                </a:lnTo>
                <a:lnTo>
                  <a:pt x="668" y="678"/>
                </a:lnTo>
                <a:lnTo>
                  <a:pt x="668" y="678"/>
                </a:lnTo>
                <a:lnTo>
                  <a:pt x="696" y="641"/>
                </a:lnTo>
                <a:lnTo>
                  <a:pt x="726" y="608"/>
                </a:lnTo>
                <a:lnTo>
                  <a:pt x="740" y="592"/>
                </a:lnTo>
                <a:lnTo>
                  <a:pt x="756" y="578"/>
                </a:lnTo>
                <a:lnTo>
                  <a:pt x="773" y="566"/>
                </a:lnTo>
                <a:lnTo>
                  <a:pt x="789" y="559"/>
                </a:lnTo>
                <a:lnTo>
                  <a:pt x="789" y="559"/>
                </a:lnTo>
                <a:lnTo>
                  <a:pt x="815" y="555"/>
                </a:lnTo>
                <a:lnTo>
                  <a:pt x="840" y="555"/>
                </a:lnTo>
                <a:lnTo>
                  <a:pt x="840" y="555"/>
                </a:lnTo>
                <a:lnTo>
                  <a:pt x="845" y="545"/>
                </a:lnTo>
                <a:lnTo>
                  <a:pt x="852" y="541"/>
                </a:lnTo>
                <a:lnTo>
                  <a:pt x="859" y="538"/>
                </a:lnTo>
                <a:lnTo>
                  <a:pt x="866" y="538"/>
                </a:lnTo>
                <a:lnTo>
                  <a:pt x="866" y="538"/>
                </a:lnTo>
                <a:lnTo>
                  <a:pt x="896" y="538"/>
                </a:lnTo>
                <a:lnTo>
                  <a:pt x="917" y="534"/>
                </a:lnTo>
                <a:lnTo>
                  <a:pt x="938" y="529"/>
                </a:lnTo>
                <a:lnTo>
                  <a:pt x="938" y="529"/>
                </a:lnTo>
                <a:lnTo>
                  <a:pt x="964" y="517"/>
                </a:lnTo>
                <a:lnTo>
                  <a:pt x="987" y="503"/>
                </a:lnTo>
                <a:lnTo>
                  <a:pt x="1010" y="487"/>
                </a:lnTo>
                <a:lnTo>
                  <a:pt x="1029" y="464"/>
                </a:lnTo>
                <a:lnTo>
                  <a:pt x="1045" y="441"/>
                </a:lnTo>
                <a:lnTo>
                  <a:pt x="1059" y="415"/>
                </a:lnTo>
                <a:lnTo>
                  <a:pt x="1066" y="385"/>
                </a:lnTo>
                <a:lnTo>
                  <a:pt x="1069" y="371"/>
                </a:lnTo>
                <a:lnTo>
                  <a:pt x="1069" y="354"/>
                </a:lnTo>
                <a:lnTo>
                  <a:pt x="1069" y="354"/>
                </a:lnTo>
                <a:lnTo>
                  <a:pt x="1071" y="305"/>
                </a:lnTo>
                <a:lnTo>
                  <a:pt x="1082" y="280"/>
                </a:lnTo>
                <a:lnTo>
                  <a:pt x="1082" y="280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7987904" y="5608639"/>
            <a:ext cx="1156097" cy="1249363"/>
          </a:xfrm>
          <a:custGeom>
            <a:avLst/>
            <a:gdLst>
              <a:gd name="T0" fmla="*/ 971 w 971"/>
              <a:gd name="T1" fmla="*/ 219 h 787"/>
              <a:gd name="T2" fmla="*/ 910 w 971"/>
              <a:gd name="T3" fmla="*/ 193 h 787"/>
              <a:gd name="T4" fmla="*/ 862 w 971"/>
              <a:gd name="T5" fmla="*/ 154 h 787"/>
              <a:gd name="T6" fmla="*/ 827 w 971"/>
              <a:gd name="T7" fmla="*/ 100 h 787"/>
              <a:gd name="T8" fmla="*/ 810 w 971"/>
              <a:gd name="T9" fmla="*/ 40 h 787"/>
              <a:gd name="T10" fmla="*/ 803 w 971"/>
              <a:gd name="T11" fmla="*/ 35 h 787"/>
              <a:gd name="T12" fmla="*/ 801 w 971"/>
              <a:gd name="T13" fmla="*/ 19 h 787"/>
              <a:gd name="T14" fmla="*/ 801 w 971"/>
              <a:gd name="T15" fmla="*/ 0 h 787"/>
              <a:gd name="T16" fmla="*/ 794 w 971"/>
              <a:gd name="T17" fmla="*/ 0 h 787"/>
              <a:gd name="T18" fmla="*/ 789 w 971"/>
              <a:gd name="T19" fmla="*/ 2 h 787"/>
              <a:gd name="T20" fmla="*/ 787 w 971"/>
              <a:gd name="T21" fmla="*/ 7 h 787"/>
              <a:gd name="T22" fmla="*/ 766 w 971"/>
              <a:gd name="T23" fmla="*/ 7 h 787"/>
              <a:gd name="T24" fmla="*/ 699 w 971"/>
              <a:gd name="T25" fmla="*/ 35 h 787"/>
              <a:gd name="T26" fmla="*/ 629 w 971"/>
              <a:gd name="T27" fmla="*/ 44 h 787"/>
              <a:gd name="T28" fmla="*/ 594 w 971"/>
              <a:gd name="T29" fmla="*/ 42 h 787"/>
              <a:gd name="T30" fmla="*/ 512 w 971"/>
              <a:gd name="T31" fmla="*/ 23 h 787"/>
              <a:gd name="T32" fmla="*/ 475 w 971"/>
              <a:gd name="T33" fmla="*/ 7 h 787"/>
              <a:gd name="T34" fmla="*/ 466 w 971"/>
              <a:gd name="T35" fmla="*/ 7 h 787"/>
              <a:gd name="T36" fmla="*/ 454 w 971"/>
              <a:gd name="T37" fmla="*/ 7 h 787"/>
              <a:gd name="T38" fmla="*/ 454 w 971"/>
              <a:gd name="T39" fmla="*/ 30 h 787"/>
              <a:gd name="T40" fmla="*/ 442 w 971"/>
              <a:gd name="T41" fmla="*/ 75 h 787"/>
              <a:gd name="T42" fmla="*/ 424 w 971"/>
              <a:gd name="T43" fmla="*/ 116 h 787"/>
              <a:gd name="T44" fmla="*/ 398 w 971"/>
              <a:gd name="T45" fmla="*/ 154 h 787"/>
              <a:gd name="T46" fmla="*/ 366 w 971"/>
              <a:gd name="T47" fmla="*/ 186 h 787"/>
              <a:gd name="T48" fmla="*/ 326 w 971"/>
              <a:gd name="T49" fmla="*/ 212 h 787"/>
              <a:gd name="T50" fmla="*/ 284 w 971"/>
              <a:gd name="T51" fmla="*/ 228 h 787"/>
              <a:gd name="T52" fmla="*/ 237 w 971"/>
              <a:gd name="T53" fmla="*/ 237 h 787"/>
              <a:gd name="T54" fmla="*/ 214 w 971"/>
              <a:gd name="T55" fmla="*/ 240 h 787"/>
              <a:gd name="T56" fmla="*/ 165 w 971"/>
              <a:gd name="T57" fmla="*/ 244 h 787"/>
              <a:gd name="T58" fmla="*/ 135 w 971"/>
              <a:gd name="T59" fmla="*/ 256 h 787"/>
              <a:gd name="T60" fmla="*/ 105 w 971"/>
              <a:gd name="T61" fmla="*/ 277 h 787"/>
              <a:gd name="T62" fmla="*/ 79 w 971"/>
              <a:gd name="T63" fmla="*/ 305 h 787"/>
              <a:gd name="T64" fmla="*/ 70 w 971"/>
              <a:gd name="T65" fmla="*/ 312 h 787"/>
              <a:gd name="T66" fmla="*/ 67 w 971"/>
              <a:gd name="T67" fmla="*/ 333 h 787"/>
              <a:gd name="T68" fmla="*/ 49 w 971"/>
              <a:gd name="T69" fmla="*/ 361 h 787"/>
              <a:gd name="T70" fmla="*/ 26 w 971"/>
              <a:gd name="T71" fmla="*/ 417 h 787"/>
              <a:gd name="T72" fmla="*/ 19 w 971"/>
              <a:gd name="T73" fmla="*/ 456 h 787"/>
              <a:gd name="T74" fmla="*/ 16 w 971"/>
              <a:gd name="T75" fmla="*/ 475 h 787"/>
              <a:gd name="T76" fmla="*/ 7 w 971"/>
              <a:gd name="T77" fmla="*/ 480 h 787"/>
              <a:gd name="T78" fmla="*/ 5 w 971"/>
              <a:gd name="T79" fmla="*/ 494 h 787"/>
              <a:gd name="T80" fmla="*/ 5 w 971"/>
              <a:gd name="T81" fmla="*/ 508 h 787"/>
              <a:gd name="T82" fmla="*/ 2 w 971"/>
              <a:gd name="T83" fmla="*/ 522 h 787"/>
              <a:gd name="T84" fmla="*/ 0 w 971"/>
              <a:gd name="T85" fmla="*/ 559 h 787"/>
              <a:gd name="T86" fmla="*/ 0 w 971"/>
              <a:gd name="T87" fmla="*/ 787 h 787"/>
              <a:gd name="T88" fmla="*/ 971 w 971"/>
              <a:gd name="T89" fmla="*/ 219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71" h="787">
                <a:moveTo>
                  <a:pt x="971" y="219"/>
                </a:moveTo>
                <a:lnTo>
                  <a:pt x="971" y="219"/>
                </a:lnTo>
                <a:lnTo>
                  <a:pt x="941" y="207"/>
                </a:lnTo>
                <a:lnTo>
                  <a:pt x="910" y="193"/>
                </a:lnTo>
                <a:lnTo>
                  <a:pt x="885" y="175"/>
                </a:lnTo>
                <a:lnTo>
                  <a:pt x="862" y="154"/>
                </a:lnTo>
                <a:lnTo>
                  <a:pt x="843" y="128"/>
                </a:lnTo>
                <a:lnTo>
                  <a:pt x="827" y="100"/>
                </a:lnTo>
                <a:lnTo>
                  <a:pt x="815" y="72"/>
                </a:lnTo>
                <a:lnTo>
                  <a:pt x="810" y="40"/>
                </a:lnTo>
                <a:lnTo>
                  <a:pt x="810" y="40"/>
                </a:lnTo>
                <a:lnTo>
                  <a:pt x="803" y="35"/>
                </a:lnTo>
                <a:lnTo>
                  <a:pt x="801" y="28"/>
                </a:lnTo>
                <a:lnTo>
                  <a:pt x="801" y="19"/>
                </a:lnTo>
                <a:lnTo>
                  <a:pt x="801" y="19"/>
                </a:lnTo>
                <a:lnTo>
                  <a:pt x="801" y="0"/>
                </a:lnTo>
                <a:lnTo>
                  <a:pt x="794" y="0"/>
                </a:lnTo>
                <a:lnTo>
                  <a:pt x="794" y="0"/>
                </a:lnTo>
                <a:lnTo>
                  <a:pt x="792" y="2"/>
                </a:lnTo>
                <a:lnTo>
                  <a:pt x="789" y="2"/>
                </a:lnTo>
                <a:lnTo>
                  <a:pt x="787" y="7"/>
                </a:lnTo>
                <a:lnTo>
                  <a:pt x="787" y="7"/>
                </a:lnTo>
                <a:lnTo>
                  <a:pt x="766" y="7"/>
                </a:lnTo>
                <a:lnTo>
                  <a:pt x="766" y="7"/>
                </a:lnTo>
                <a:lnTo>
                  <a:pt x="733" y="23"/>
                </a:lnTo>
                <a:lnTo>
                  <a:pt x="699" y="35"/>
                </a:lnTo>
                <a:lnTo>
                  <a:pt x="664" y="42"/>
                </a:lnTo>
                <a:lnTo>
                  <a:pt x="629" y="44"/>
                </a:lnTo>
                <a:lnTo>
                  <a:pt x="629" y="44"/>
                </a:lnTo>
                <a:lnTo>
                  <a:pt x="594" y="42"/>
                </a:lnTo>
                <a:lnTo>
                  <a:pt x="554" y="35"/>
                </a:lnTo>
                <a:lnTo>
                  <a:pt x="512" y="23"/>
                </a:lnTo>
                <a:lnTo>
                  <a:pt x="475" y="7"/>
                </a:lnTo>
                <a:lnTo>
                  <a:pt x="475" y="7"/>
                </a:lnTo>
                <a:lnTo>
                  <a:pt x="466" y="7"/>
                </a:lnTo>
                <a:lnTo>
                  <a:pt x="466" y="7"/>
                </a:lnTo>
                <a:lnTo>
                  <a:pt x="454" y="7"/>
                </a:lnTo>
                <a:lnTo>
                  <a:pt x="454" y="7"/>
                </a:lnTo>
                <a:lnTo>
                  <a:pt x="454" y="7"/>
                </a:lnTo>
                <a:lnTo>
                  <a:pt x="454" y="30"/>
                </a:lnTo>
                <a:lnTo>
                  <a:pt x="449" y="54"/>
                </a:lnTo>
                <a:lnTo>
                  <a:pt x="442" y="75"/>
                </a:lnTo>
                <a:lnTo>
                  <a:pt x="435" y="95"/>
                </a:lnTo>
                <a:lnTo>
                  <a:pt x="424" y="116"/>
                </a:lnTo>
                <a:lnTo>
                  <a:pt x="412" y="135"/>
                </a:lnTo>
                <a:lnTo>
                  <a:pt x="398" y="154"/>
                </a:lnTo>
                <a:lnTo>
                  <a:pt x="382" y="170"/>
                </a:lnTo>
                <a:lnTo>
                  <a:pt x="366" y="186"/>
                </a:lnTo>
                <a:lnTo>
                  <a:pt x="347" y="198"/>
                </a:lnTo>
                <a:lnTo>
                  <a:pt x="326" y="212"/>
                </a:lnTo>
                <a:lnTo>
                  <a:pt x="305" y="221"/>
                </a:lnTo>
                <a:lnTo>
                  <a:pt x="284" y="228"/>
                </a:lnTo>
                <a:lnTo>
                  <a:pt x="261" y="235"/>
                </a:lnTo>
                <a:lnTo>
                  <a:pt x="237" y="237"/>
                </a:lnTo>
                <a:lnTo>
                  <a:pt x="214" y="240"/>
                </a:lnTo>
                <a:lnTo>
                  <a:pt x="214" y="240"/>
                </a:lnTo>
                <a:lnTo>
                  <a:pt x="182" y="242"/>
                </a:lnTo>
                <a:lnTo>
                  <a:pt x="165" y="244"/>
                </a:lnTo>
                <a:lnTo>
                  <a:pt x="149" y="249"/>
                </a:lnTo>
                <a:lnTo>
                  <a:pt x="135" y="256"/>
                </a:lnTo>
                <a:lnTo>
                  <a:pt x="121" y="265"/>
                </a:lnTo>
                <a:lnTo>
                  <a:pt x="105" y="277"/>
                </a:lnTo>
                <a:lnTo>
                  <a:pt x="91" y="293"/>
                </a:lnTo>
                <a:lnTo>
                  <a:pt x="79" y="305"/>
                </a:lnTo>
                <a:lnTo>
                  <a:pt x="79" y="305"/>
                </a:lnTo>
                <a:lnTo>
                  <a:pt x="70" y="312"/>
                </a:lnTo>
                <a:lnTo>
                  <a:pt x="67" y="324"/>
                </a:lnTo>
                <a:lnTo>
                  <a:pt x="67" y="333"/>
                </a:lnTo>
                <a:lnTo>
                  <a:pt x="67" y="333"/>
                </a:lnTo>
                <a:lnTo>
                  <a:pt x="49" y="361"/>
                </a:lnTo>
                <a:lnTo>
                  <a:pt x="33" y="396"/>
                </a:lnTo>
                <a:lnTo>
                  <a:pt x="26" y="417"/>
                </a:lnTo>
                <a:lnTo>
                  <a:pt x="21" y="435"/>
                </a:lnTo>
                <a:lnTo>
                  <a:pt x="19" y="456"/>
                </a:lnTo>
                <a:lnTo>
                  <a:pt x="16" y="475"/>
                </a:lnTo>
                <a:lnTo>
                  <a:pt x="16" y="475"/>
                </a:lnTo>
                <a:lnTo>
                  <a:pt x="9" y="477"/>
                </a:lnTo>
                <a:lnTo>
                  <a:pt x="7" y="480"/>
                </a:lnTo>
                <a:lnTo>
                  <a:pt x="5" y="484"/>
                </a:lnTo>
                <a:lnTo>
                  <a:pt x="5" y="494"/>
                </a:lnTo>
                <a:lnTo>
                  <a:pt x="5" y="494"/>
                </a:lnTo>
                <a:lnTo>
                  <a:pt x="5" y="508"/>
                </a:lnTo>
                <a:lnTo>
                  <a:pt x="5" y="508"/>
                </a:lnTo>
                <a:lnTo>
                  <a:pt x="2" y="522"/>
                </a:lnTo>
                <a:lnTo>
                  <a:pt x="0" y="533"/>
                </a:lnTo>
                <a:lnTo>
                  <a:pt x="0" y="559"/>
                </a:lnTo>
                <a:lnTo>
                  <a:pt x="0" y="775"/>
                </a:lnTo>
                <a:lnTo>
                  <a:pt x="0" y="787"/>
                </a:lnTo>
                <a:lnTo>
                  <a:pt x="971" y="787"/>
                </a:lnTo>
                <a:lnTo>
                  <a:pt x="971" y="219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1" y="3771901"/>
            <a:ext cx="707231" cy="1300163"/>
          </a:xfrm>
          <a:custGeom>
            <a:avLst/>
            <a:gdLst>
              <a:gd name="T0" fmla="*/ 56 w 594"/>
              <a:gd name="T1" fmla="*/ 752 h 819"/>
              <a:gd name="T2" fmla="*/ 75 w 594"/>
              <a:gd name="T3" fmla="*/ 764 h 819"/>
              <a:gd name="T4" fmla="*/ 88 w 594"/>
              <a:gd name="T5" fmla="*/ 773 h 819"/>
              <a:gd name="T6" fmla="*/ 116 w 594"/>
              <a:gd name="T7" fmla="*/ 796 h 819"/>
              <a:gd name="T8" fmla="*/ 149 w 594"/>
              <a:gd name="T9" fmla="*/ 812 h 819"/>
              <a:gd name="T10" fmla="*/ 161 w 594"/>
              <a:gd name="T11" fmla="*/ 815 h 819"/>
              <a:gd name="T12" fmla="*/ 193 w 594"/>
              <a:gd name="T13" fmla="*/ 819 h 819"/>
              <a:gd name="T14" fmla="*/ 214 w 594"/>
              <a:gd name="T15" fmla="*/ 819 h 819"/>
              <a:gd name="T16" fmla="*/ 214 w 594"/>
              <a:gd name="T17" fmla="*/ 803 h 819"/>
              <a:gd name="T18" fmla="*/ 214 w 594"/>
              <a:gd name="T19" fmla="*/ 782 h 819"/>
              <a:gd name="T20" fmla="*/ 217 w 594"/>
              <a:gd name="T21" fmla="*/ 757 h 819"/>
              <a:gd name="T22" fmla="*/ 228 w 594"/>
              <a:gd name="T23" fmla="*/ 708 h 819"/>
              <a:gd name="T24" fmla="*/ 249 w 594"/>
              <a:gd name="T25" fmla="*/ 661 h 819"/>
              <a:gd name="T26" fmla="*/ 291 w 594"/>
              <a:gd name="T27" fmla="*/ 596 h 819"/>
              <a:gd name="T28" fmla="*/ 310 w 594"/>
              <a:gd name="T29" fmla="*/ 580 h 819"/>
              <a:gd name="T30" fmla="*/ 347 w 594"/>
              <a:gd name="T31" fmla="*/ 554 h 819"/>
              <a:gd name="T32" fmla="*/ 405 w 594"/>
              <a:gd name="T33" fmla="*/ 526 h 819"/>
              <a:gd name="T34" fmla="*/ 473 w 594"/>
              <a:gd name="T35" fmla="*/ 507 h 819"/>
              <a:gd name="T36" fmla="*/ 538 w 594"/>
              <a:gd name="T37" fmla="*/ 500 h 819"/>
              <a:gd name="T38" fmla="*/ 552 w 594"/>
              <a:gd name="T39" fmla="*/ 482 h 819"/>
              <a:gd name="T40" fmla="*/ 561 w 594"/>
              <a:gd name="T41" fmla="*/ 482 h 819"/>
              <a:gd name="T42" fmla="*/ 575 w 594"/>
              <a:gd name="T43" fmla="*/ 479 h 819"/>
              <a:gd name="T44" fmla="*/ 591 w 594"/>
              <a:gd name="T45" fmla="*/ 465 h 819"/>
              <a:gd name="T46" fmla="*/ 594 w 594"/>
              <a:gd name="T47" fmla="*/ 254 h 819"/>
              <a:gd name="T48" fmla="*/ 591 w 594"/>
              <a:gd name="T49" fmla="*/ 240 h 819"/>
              <a:gd name="T50" fmla="*/ 584 w 594"/>
              <a:gd name="T51" fmla="*/ 230 h 819"/>
              <a:gd name="T52" fmla="*/ 561 w 594"/>
              <a:gd name="T53" fmla="*/ 226 h 819"/>
              <a:gd name="T54" fmla="*/ 552 w 594"/>
              <a:gd name="T55" fmla="*/ 226 h 819"/>
              <a:gd name="T56" fmla="*/ 538 w 594"/>
              <a:gd name="T57" fmla="*/ 221 h 819"/>
              <a:gd name="T58" fmla="*/ 533 w 594"/>
              <a:gd name="T59" fmla="*/ 209 h 819"/>
              <a:gd name="T60" fmla="*/ 526 w 594"/>
              <a:gd name="T61" fmla="*/ 179 h 819"/>
              <a:gd name="T62" fmla="*/ 519 w 594"/>
              <a:gd name="T63" fmla="*/ 165 h 819"/>
              <a:gd name="T64" fmla="*/ 433 w 594"/>
              <a:gd name="T65" fmla="*/ 156 h 819"/>
              <a:gd name="T66" fmla="*/ 356 w 594"/>
              <a:gd name="T67" fmla="*/ 130 h 819"/>
              <a:gd name="T68" fmla="*/ 289 w 594"/>
              <a:gd name="T69" fmla="*/ 95 h 819"/>
              <a:gd name="T70" fmla="*/ 233 w 594"/>
              <a:gd name="T71" fmla="*/ 58 h 819"/>
              <a:gd name="T72" fmla="*/ 231 w 594"/>
              <a:gd name="T73" fmla="*/ 53 h 819"/>
              <a:gd name="T74" fmla="*/ 226 w 594"/>
              <a:gd name="T75" fmla="*/ 46 h 819"/>
              <a:gd name="T76" fmla="*/ 224 w 594"/>
              <a:gd name="T77" fmla="*/ 44 h 819"/>
              <a:gd name="T78" fmla="*/ 214 w 594"/>
              <a:gd name="T79" fmla="*/ 37 h 819"/>
              <a:gd name="T80" fmla="*/ 214 w 594"/>
              <a:gd name="T81" fmla="*/ 32 h 819"/>
              <a:gd name="T82" fmla="*/ 191 w 594"/>
              <a:gd name="T83" fmla="*/ 14 h 819"/>
              <a:gd name="T84" fmla="*/ 172 w 594"/>
              <a:gd name="T85" fmla="*/ 0 h 819"/>
              <a:gd name="T86" fmla="*/ 161 w 594"/>
              <a:gd name="T87" fmla="*/ 11 h 819"/>
              <a:gd name="T88" fmla="*/ 123 w 594"/>
              <a:gd name="T89" fmla="*/ 32 h 819"/>
              <a:gd name="T90" fmla="*/ 102 w 594"/>
              <a:gd name="T91" fmla="*/ 44 h 819"/>
              <a:gd name="T92" fmla="*/ 95 w 594"/>
              <a:gd name="T93" fmla="*/ 49 h 819"/>
              <a:gd name="T94" fmla="*/ 88 w 594"/>
              <a:gd name="T95" fmla="*/ 51 h 819"/>
              <a:gd name="T96" fmla="*/ 47 w 594"/>
              <a:gd name="T97" fmla="*/ 72 h 819"/>
              <a:gd name="T98" fmla="*/ 0 w 594"/>
              <a:gd name="T99" fmla="*/ 109 h 819"/>
              <a:gd name="T100" fmla="*/ 0 w 594"/>
              <a:gd name="T101" fmla="*/ 712 h 819"/>
              <a:gd name="T102" fmla="*/ 42 w 594"/>
              <a:gd name="T103" fmla="*/ 745 h 819"/>
              <a:gd name="T104" fmla="*/ 56 w 594"/>
              <a:gd name="T105" fmla="*/ 752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94" h="819">
                <a:moveTo>
                  <a:pt x="56" y="752"/>
                </a:moveTo>
                <a:lnTo>
                  <a:pt x="56" y="752"/>
                </a:lnTo>
                <a:lnTo>
                  <a:pt x="65" y="759"/>
                </a:lnTo>
                <a:lnTo>
                  <a:pt x="75" y="764"/>
                </a:lnTo>
                <a:lnTo>
                  <a:pt x="88" y="773"/>
                </a:lnTo>
                <a:lnTo>
                  <a:pt x="88" y="773"/>
                </a:lnTo>
                <a:lnTo>
                  <a:pt x="102" y="787"/>
                </a:lnTo>
                <a:lnTo>
                  <a:pt x="116" y="796"/>
                </a:lnTo>
                <a:lnTo>
                  <a:pt x="130" y="805"/>
                </a:lnTo>
                <a:lnTo>
                  <a:pt x="149" y="812"/>
                </a:lnTo>
                <a:lnTo>
                  <a:pt x="149" y="812"/>
                </a:lnTo>
                <a:lnTo>
                  <a:pt x="161" y="815"/>
                </a:lnTo>
                <a:lnTo>
                  <a:pt x="175" y="817"/>
                </a:lnTo>
                <a:lnTo>
                  <a:pt x="193" y="819"/>
                </a:lnTo>
                <a:lnTo>
                  <a:pt x="214" y="819"/>
                </a:lnTo>
                <a:lnTo>
                  <a:pt x="214" y="819"/>
                </a:lnTo>
                <a:lnTo>
                  <a:pt x="214" y="819"/>
                </a:lnTo>
                <a:lnTo>
                  <a:pt x="214" y="803"/>
                </a:lnTo>
                <a:lnTo>
                  <a:pt x="214" y="803"/>
                </a:lnTo>
                <a:lnTo>
                  <a:pt x="214" y="782"/>
                </a:lnTo>
                <a:lnTo>
                  <a:pt x="214" y="782"/>
                </a:lnTo>
                <a:lnTo>
                  <a:pt x="217" y="757"/>
                </a:lnTo>
                <a:lnTo>
                  <a:pt x="221" y="731"/>
                </a:lnTo>
                <a:lnTo>
                  <a:pt x="228" y="708"/>
                </a:lnTo>
                <a:lnTo>
                  <a:pt x="238" y="684"/>
                </a:lnTo>
                <a:lnTo>
                  <a:pt x="249" y="661"/>
                </a:lnTo>
                <a:lnTo>
                  <a:pt x="263" y="638"/>
                </a:lnTo>
                <a:lnTo>
                  <a:pt x="291" y="596"/>
                </a:lnTo>
                <a:lnTo>
                  <a:pt x="291" y="596"/>
                </a:lnTo>
                <a:lnTo>
                  <a:pt x="310" y="580"/>
                </a:lnTo>
                <a:lnTo>
                  <a:pt x="328" y="566"/>
                </a:lnTo>
                <a:lnTo>
                  <a:pt x="347" y="554"/>
                </a:lnTo>
                <a:lnTo>
                  <a:pt x="366" y="542"/>
                </a:lnTo>
                <a:lnTo>
                  <a:pt x="405" y="526"/>
                </a:lnTo>
                <a:lnTo>
                  <a:pt x="440" y="514"/>
                </a:lnTo>
                <a:lnTo>
                  <a:pt x="473" y="507"/>
                </a:lnTo>
                <a:lnTo>
                  <a:pt x="503" y="503"/>
                </a:lnTo>
                <a:lnTo>
                  <a:pt x="538" y="500"/>
                </a:lnTo>
                <a:lnTo>
                  <a:pt x="538" y="470"/>
                </a:lnTo>
                <a:lnTo>
                  <a:pt x="552" y="482"/>
                </a:lnTo>
                <a:lnTo>
                  <a:pt x="552" y="482"/>
                </a:lnTo>
                <a:lnTo>
                  <a:pt x="561" y="482"/>
                </a:lnTo>
                <a:lnTo>
                  <a:pt x="561" y="482"/>
                </a:lnTo>
                <a:lnTo>
                  <a:pt x="575" y="479"/>
                </a:lnTo>
                <a:lnTo>
                  <a:pt x="584" y="472"/>
                </a:lnTo>
                <a:lnTo>
                  <a:pt x="591" y="465"/>
                </a:lnTo>
                <a:lnTo>
                  <a:pt x="594" y="456"/>
                </a:lnTo>
                <a:lnTo>
                  <a:pt x="594" y="254"/>
                </a:lnTo>
                <a:lnTo>
                  <a:pt x="594" y="254"/>
                </a:lnTo>
                <a:lnTo>
                  <a:pt x="591" y="240"/>
                </a:lnTo>
                <a:lnTo>
                  <a:pt x="589" y="235"/>
                </a:lnTo>
                <a:lnTo>
                  <a:pt x="584" y="230"/>
                </a:lnTo>
                <a:lnTo>
                  <a:pt x="575" y="226"/>
                </a:lnTo>
                <a:lnTo>
                  <a:pt x="561" y="226"/>
                </a:lnTo>
                <a:lnTo>
                  <a:pt x="561" y="226"/>
                </a:lnTo>
                <a:lnTo>
                  <a:pt x="552" y="226"/>
                </a:lnTo>
                <a:lnTo>
                  <a:pt x="538" y="233"/>
                </a:lnTo>
                <a:lnTo>
                  <a:pt x="538" y="221"/>
                </a:lnTo>
                <a:lnTo>
                  <a:pt x="538" y="221"/>
                </a:lnTo>
                <a:lnTo>
                  <a:pt x="533" y="209"/>
                </a:lnTo>
                <a:lnTo>
                  <a:pt x="531" y="195"/>
                </a:lnTo>
                <a:lnTo>
                  <a:pt x="526" y="179"/>
                </a:lnTo>
                <a:lnTo>
                  <a:pt x="519" y="165"/>
                </a:lnTo>
                <a:lnTo>
                  <a:pt x="519" y="165"/>
                </a:lnTo>
                <a:lnTo>
                  <a:pt x="475" y="163"/>
                </a:lnTo>
                <a:lnTo>
                  <a:pt x="433" y="156"/>
                </a:lnTo>
                <a:lnTo>
                  <a:pt x="394" y="144"/>
                </a:lnTo>
                <a:lnTo>
                  <a:pt x="356" y="130"/>
                </a:lnTo>
                <a:lnTo>
                  <a:pt x="321" y="114"/>
                </a:lnTo>
                <a:lnTo>
                  <a:pt x="289" y="95"/>
                </a:lnTo>
                <a:lnTo>
                  <a:pt x="258" y="77"/>
                </a:lnTo>
                <a:lnTo>
                  <a:pt x="233" y="58"/>
                </a:lnTo>
                <a:lnTo>
                  <a:pt x="233" y="58"/>
                </a:lnTo>
                <a:lnTo>
                  <a:pt x="231" y="53"/>
                </a:lnTo>
                <a:lnTo>
                  <a:pt x="228" y="51"/>
                </a:lnTo>
                <a:lnTo>
                  <a:pt x="226" y="46"/>
                </a:lnTo>
                <a:lnTo>
                  <a:pt x="224" y="44"/>
                </a:lnTo>
                <a:lnTo>
                  <a:pt x="224" y="44"/>
                </a:lnTo>
                <a:lnTo>
                  <a:pt x="219" y="42"/>
                </a:lnTo>
                <a:lnTo>
                  <a:pt x="214" y="37"/>
                </a:lnTo>
                <a:lnTo>
                  <a:pt x="214" y="32"/>
                </a:lnTo>
                <a:lnTo>
                  <a:pt x="214" y="32"/>
                </a:lnTo>
                <a:lnTo>
                  <a:pt x="203" y="21"/>
                </a:lnTo>
                <a:lnTo>
                  <a:pt x="191" y="14"/>
                </a:lnTo>
                <a:lnTo>
                  <a:pt x="182" y="7"/>
                </a:lnTo>
                <a:lnTo>
                  <a:pt x="172" y="0"/>
                </a:lnTo>
                <a:lnTo>
                  <a:pt x="172" y="0"/>
                </a:lnTo>
                <a:lnTo>
                  <a:pt x="161" y="11"/>
                </a:lnTo>
                <a:lnTo>
                  <a:pt x="142" y="23"/>
                </a:lnTo>
                <a:lnTo>
                  <a:pt x="123" y="32"/>
                </a:lnTo>
                <a:lnTo>
                  <a:pt x="102" y="44"/>
                </a:lnTo>
                <a:lnTo>
                  <a:pt x="102" y="44"/>
                </a:lnTo>
                <a:lnTo>
                  <a:pt x="100" y="46"/>
                </a:lnTo>
                <a:lnTo>
                  <a:pt x="95" y="49"/>
                </a:lnTo>
                <a:lnTo>
                  <a:pt x="88" y="51"/>
                </a:lnTo>
                <a:lnTo>
                  <a:pt x="88" y="51"/>
                </a:lnTo>
                <a:lnTo>
                  <a:pt x="68" y="60"/>
                </a:lnTo>
                <a:lnTo>
                  <a:pt x="47" y="72"/>
                </a:lnTo>
                <a:lnTo>
                  <a:pt x="23" y="91"/>
                </a:lnTo>
                <a:lnTo>
                  <a:pt x="0" y="109"/>
                </a:lnTo>
                <a:lnTo>
                  <a:pt x="0" y="712"/>
                </a:lnTo>
                <a:lnTo>
                  <a:pt x="0" y="712"/>
                </a:lnTo>
                <a:lnTo>
                  <a:pt x="28" y="736"/>
                </a:lnTo>
                <a:lnTo>
                  <a:pt x="42" y="745"/>
                </a:lnTo>
                <a:lnTo>
                  <a:pt x="56" y="752"/>
                </a:lnTo>
                <a:lnTo>
                  <a:pt x="56" y="752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0" y="5099051"/>
            <a:ext cx="448866" cy="1470025"/>
          </a:xfrm>
          <a:custGeom>
            <a:avLst/>
            <a:gdLst>
              <a:gd name="T0" fmla="*/ 377 w 377"/>
              <a:gd name="T1" fmla="*/ 589 h 926"/>
              <a:gd name="T2" fmla="*/ 331 w 377"/>
              <a:gd name="T3" fmla="*/ 542 h 926"/>
              <a:gd name="T4" fmla="*/ 289 w 377"/>
              <a:gd name="T5" fmla="*/ 482 h 926"/>
              <a:gd name="T6" fmla="*/ 254 w 377"/>
              <a:gd name="T7" fmla="*/ 412 h 926"/>
              <a:gd name="T8" fmla="*/ 224 w 377"/>
              <a:gd name="T9" fmla="*/ 328 h 926"/>
              <a:gd name="T10" fmla="*/ 224 w 377"/>
              <a:gd name="T11" fmla="*/ 328 h 926"/>
              <a:gd name="T12" fmla="*/ 203 w 377"/>
              <a:gd name="T13" fmla="*/ 323 h 926"/>
              <a:gd name="T14" fmla="*/ 182 w 377"/>
              <a:gd name="T15" fmla="*/ 314 h 926"/>
              <a:gd name="T16" fmla="*/ 170 w 377"/>
              <a:gd name="T17" fmla="*/ 295 h 926"/>
              <a:gd name="T18" fmla="*/ 163 w 377"/>
              <a:gd name="T19" fmla="*/ 270 h 926"/>
              <a:gd name="T20" fmla="*/ 163 w 377"/>
              <a:gd name="T21" fmla="*/ 65 h 926"/>
              <a:gd name="T22" fmla="*/ 163 w 377"/>
              <a:gd name="T23" fmla="*/ 46 h 926"/>
              <a:gd name="T24" fmla="*/ 105 w 377"/>
              <a:gd name="T25" fmla="*/ 32 h 926"/>
              <a:gd name="T26" fmla="*/ 49 w 377"/>
              <a:gd name="T27" fmla="*/ 0 h 926"/>
              <a:gd name="T28" fmla="*/ 49 w 377"/>
              <a:gd name="T29" fmla="*/ 18 h 926"/>
              <a:gd name="T30" fmla="*/ 47 w 377"/>
              <a:gd name="T31" fmla="*/ 53 h 926"/>
              <a:gd name="T32" fmla="*/ 37 w 377"/>
              <a:gd name="T33" fmla="*/ 84 h 926"/>
              <a:gd name="T34" fmla="*/ 23 w 377"/>
              <a:gd name="T35" fmla="*/ 114 h 926"/>
              <a:gd name="T36" fmla="*/ 0 w 377"/>
              <a:gd name="T37" fmla="*/ 139 h 926"/>
              <a:gd name="T38" fmla="*/ 0 w 377"/>
              <a:gd name="T39" fmla="*/ 926 h 926"/>
              <a:gd name="T40" fmla="*/ 56 w 377"/>
              <a:gd name="T41" fmla="*/ 889 h 926"/>
              <a:gd name="T42" fmla="*/ 93 w 377"/>
              <a:gd name="T43" fmla="*/ 873 h 926"/>
              <a:gd name="T44" fmla="*/ 130 w 377"/>
              <a:gd name="T45" fmla="*/ 864 h 926"/>
              <a:gd name="T46" fmla="*/ 149 w 377"/>
              <a:gd name="T47" fmla="*/ 861 h 926"/>
              <a:gd name="T48" fmla="*/ 191 w 377"/>
              <a:gd name="T49" fmla="*/ 859 h 926"/>
              <a:gd name="T50" fmla="*/ 228 w 377"/>
              <a:gd name="T51" fmla="*/ 847 h 926"/>
              <a:gd name="T52" fmla="*/ 265 w 377"/>
              <a:gd name="T53" fmla="*/ 831 h 926"/>
              <a:gd name="T54" fmla="*/ 296 w 377"/>
              <a:gd name="T55" fmla="*/ 808 h 926"/>
              <a:gd name="T56" fmla="*/ 321 w 377"/>
              <a:gd name="T57" fmla="*/ 777 h 926"/>
              <a:gd name="T58" fmla="*/ 340 w 377"/>
              <a:gd name="T59" fmla="*/ 745 h 926"/>
              <a:gd name="T60" fmla="*/ 352 w 377"/>
              <a:gd name="T61" fmla="*/ 708 h 926"/>
              <a:gd name="T62" fmla="*/ 356 w 377"/>
              <a:gd name="T63" fmla="*/ 668 h 926"/>
              <a:gd name="T64" fmla="*/ 359 w 377"/>
              <a:gd name="T65" fmla="*/ 661 h 926"/>
              <a:gd name="T66" fmla="*/ 366 w 377"/>
              <a:gd name="T67" fmla="*/ 640 h 926"/>
              <a:gd name="T68" fmla="*/ 377 w 377"/>
              <a:gd name="T69" fmla="*/ 603 h 926"/>
              <a:gd name="T70" fmla="*/ 377 w 377"/>
              <a:gd name="T71" fmla="*/ 589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7" h="926">
                <a:moveTo>
                  <a:pt x="377" y="589"/>
                </a:moveTo>
                <a:lnTo>
                  <a:pt x="377" y="589"/>
                </a:lnTo>
                <a:lnTo>
                  <a:pt x="354" y="568"/>
                </a:lnTo>
                <a:lnTo>
                  <a:pt x="331" y="542"/>
                </a:lnTo>
                <a:lnTo>
                  <a:pt x="310" y="514"/>
                </a:lnTo>
                <a:lnTo>
                  <a:pt x="289" y="482"/>
                </a:lnTo>
                <a:lnTo>
                  <a:pt x="270" y="449"/>
                </a:lnTo>
                <a:lnTo>
                  <a:pt x="254" y="412"/>
                </a:lnTo>
                <a:lnTo>
                  <a:pt x="238" y="372"/>
                </a:lnTo>
                <a:lnTo>
                  <a:pt x="224" y="328"/>
                </a:lnTo>
                <a:lnTo>
                  <a:pt x="224" y="328"/>
                </a:lnTo>
                <a:lnTo>
                  <a:pt x="224" y="328"/>
                </a:lnTo>
                <a:lnTo>
                  <a:pt x="212" y="328"/>
                </a:lnTo>
                <a:lnTo>
                  <a:pt x="203" y="323"/>
                </a:lnTo>
                <a:lnTo>
                  <a:pt x="191" y="319"/>
                </a:lnTo>
                <a:lnTo>
                  <a:pt x="182" y="314"/>
                </a:lnTo>
                <a:lnTo>
                  <a:pt x="175" y="305"/>
                </a:lnTo>
                <a:lnTo>
                  <a:pt x="170" y="295"/>
                </a:lnTo>
                <a:lnTo>
                  <a:pt x="165" y="284"/>
                </a:lnTo>
                <a:lnTo>
                  <a:pt x="163" y="270"/>
                </a:lnTo>
                <a:lnTo>
                  <a:pt x="163" y="65"/>
                </a:lnTo>
                <a:lnTo>
                  <a:pt x="163" y="65"/>
                </a:lnTo>
                <a:lnTo>
                  <a:pt x="163" y="46"/>
                </a:lnTo>
                <a:lnTo>
                  <a:pt x="163" y="46"/>
                </a:lnTo>
                <a:lnTo>
                  <a:pt x="135" y="42"/>
                </a:lnTo>
                <a:lnTo>
                  <a:pt x="105" y="32"/>
                </a:lnTo>
                <a:lnTo>
                  <a:pt x="77" y="18"/>
                </a:lnTo>
                <a:lnTo>
                  <a:pt x="49" y="0"/>
                </a:lnTo>
                <a:lnTo>
                  <a:pt x="49" y="0"/>
                </a:lnTo>
                <a:lnTo>
                  <a:pt x="49" y="18"/>
                </a:lnTo>
                <a:lnTo>
                  <a:pt x="49" y="18"/>
                </a:lnTo>
                <a:lnTo>
                  <a:pt x="47" y="53"/>
                </a:lnTo>
                <a:lnTo>
                  <a:pt x="42" y="70"/>
                </a:lnTo>
                <a:lnTo>
                  <a:pt x="37" y="84"/>
                </a:lnTo>
                <a:lnTo>
                  <a:pt x="33" y="100"/>
                </a:lnTo>
                <a:lnTo>
                  <a:pt x="23" y="114"/>
                </a:lnTo>
                <a:lnTo>
                  <a:pt x="14" y="125"/>
                </a:lnTo>
                <a:lnTo>
                  <a:pt x="0" y="139"/>
                </a:lnTo>
                <a:lnTo>
                  <a:pt x="0" y="926"/>
                </a:lnTo>
                <a:lnTo>
                  <a:pt x="0" y="926"/>
                </a:lnTo>
                <a:lnTo>
                  <a:pt x="37" y="901"/>
                </a:lnTo>
                <a:lnTo>
                  <a:pt x="56" y="889"/>
                </a:lnTo>
                <a:lnTo>
                  <a:pt x="75" y="880"/>
                </a:lnTo>
                <a:lnTo>
                  <a:pt x="93" y="873"/>
                </a:lnTo>
                <a:lnTo>
                  <a:pt x="112" y="866"/>
                </a:lnTo>
                <a:lnTo>
                  <a:pt x="130" y="864"/>
                </a:lnTo>
                <a:lnTo>
                  <a:pt x="149" y="861"/>
                </a:lnTo>
                <a:lnTo>
                  <a:pt x="149" y="861"/>
                </a:lnTo>
                <a:lnTo>
                  <a:pt x="170" y="861"/>
                </a:lnTo>
                <a:lnTo>
                  <a:pt x="191" y="859"/>
                </a:lnTo>
                <a:lnTo>
                  <a:pt x="210" y="854"/>
                </a:lnTo>
                <a:lnTo>
                  <a:pt x="228" y="847"/>
                </a:lnTo>
                <a:lnTo>
                  <a:pt x="247" y="840"/>
                </a:lnTo>
                <a:lnTo>
                  <a:pt x="265" y="831"/>
                </a:lnTo>
                <a:lnTo>
                  <a:pt x="282" y="819"/>
                </a:lnTo>
                <a:lnTo>
                  <a:pt x="296" y="808"/>
                </a:lnTo>
                <a:lnTo>
                  <a:pt x="310" y="794"/>
                </a:lnTo>
                <a:lnTo>
                  <a:pt x="321" y="777"/>
                </a:lnTo>
                <a:lnTo>
                  <a:pt x="331" y="761"/>
                </a:lnTo>
                <a:lnTo>
                  <a:pt x="340" y="745"/>
                </a:lnTo>
                <a:lnTo>
                  <a:pt x="347" y="726"/>
                </a:lnTo>
                <a:lnTo>
                  <a:pt x="352" y="708"/>
                </a:lnTo>
                <a:lnTo>
                  <a:pt x="356" y="689"/>
                </a:lnTo>
                <a:lnTo>
                  <a:pt x="356" y="668"/>
                </a:lnTo>
                <a:lnTo>
                  <a:pt x="356" y="668"/>
                </a:lnTo>
                <a:lnTo>
                  <a:pt x="359" y="661"/>
                </a:lnTo>
                <a:lnTo>
                  <a:pt x="363" y="652"/>
                </a:lnTo>
                <a:lnTo>
                  <a:pt x="366" y="640"/>
                </a:lnTo>
                <a:lnTo>
                  <a:pt x="368" y="626"/>
                </a:lnTo>
                <a:lnTo>
                  <a:pt x="377" y="603"/>
                </a:lnTo>
                <a:lnTo>
                  <a:pt x="377" y="603"/>
                </a:lnTo>
                <a:lnTo>
                  <a:pt x="377" y="589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2633663" y="5594350"/>
            <a:ext cx="1431131" cy="1263650"/>
          </a:xfrm>
          <a:custGeom>
            <a:avLst/>
            <a:gdLst>
              <a:gd name="T0" fmla="*/ 1116 w 1202"/>
              <a:gd name="T1" fmla="*/ 607 h 796"/>
              <a:gd name="T2" fmla="*/ 1120 w 1202"/>
              <a:gd name="T3" fmla="*/ 589 h 796"/>
              <a:gd name="T4" fmla="*/ 1125 w 1202"/>
              <a:gd name="T5" fmla="*/ 559 h 796"/>
              <a:gd name="T6" fmla="*/ 1130 w 1202"/>
              <a:gd name="T7" fmla="*/ 540 h 796"/>
              <a:gd name="T8" fmla="*/ 1144 w 1202"/>
              <a:gd name="T9" fmla="*/ 498 h 796"/>
              <a:gd name="T10" fmla="*/ 1190 w 1202"/>
              <a:gd name="T11" fmla="*/ 416 h 796"/>
              <a:gd name="T12" fmla="*/ 1193 w 1202"/>
              <a:gd name="T13" fmla="*/ 384 h 796"/>
              <a:gd name="T14" fmla="*/ 1165 w 1202"/>
              <a:gd name="T15" fmla="*/ 342 h 796"/>
              <a:gd name="T16" fmla="*/ 1132 w 1202"/>
              <a:gd name="T17" fmla="*/ 300 h 796"/>
              <a:gd name="T18" fmla="*/ 1076 w 1202"/>
              <a:gd name="T19" fmla="*/ 260 h 796"/>
              <a:gd name="T20" fmla="*/ 1013 w 1202"/>
              <a:gd name="T21" fmla="*/ 249 h 796"/>
              <a:gd name="T22" fmla="*/ 957 w 1202"/>
              <a:gd name="T23" fmla="*/ 240 h 796"/>
              <a:gd name="T24" fmla="*/ 880 w 1202"/>
              <a:gd name="T25" fmla="*/ 205 h 796"/>
              <a:gd name="T26" fmla="*/ 820 w 1202"/>
              <a:gd name="T27" fmla="*/ 151 h 796"/>
              <a:gd name="T28" fmla="*/ 799 w 1202"/>
              <a:gd name="T29" fmla="*/ 135 h 796"/>
              <a:gd name="T30" fmla="*/ 792 w 1202"/>
              <a:gd name="T31" fmla="*/ 118 h 796"/>
              <a:gd name="T32" fmla="*/ 776 w 1202"/>
              <a:gd name="T33" fmla="*/ 70 h 796"/>
              <a:gd name="T34" fmla="*/ 769 w 1202"/>
              <a:gd name="T35" fmla="*/ 16 h 796"/>
              <a:gd name="T36" fmla="*/ 766 w 1202"/>
              <a:gd name="T37" fmla="*/ 7 h 796"/>
              <a:gd name="T38" fmla="*/ 757 w 1202"/>
              <a:gd name="T39" fmla="*/ 9 h 796"/>
              <a:gd name="T40" fmla="*/ 743 w 1202"/>
              <a:gd name="T41" fmla="*/ 21 h 796"/>
              <a:gd name="T42" fmla="*/ 729 w 1202"/>
              <a:gd name="T43" fmla="*/ 28 h 796"/>
              <a:gd name="T44" fmla="*/ 715 w 1202"/>
              <a:gd name="T45" fmla="*/ 35 h 796"/>
              <a:gd name="T46" fmla="*/ 685 w 1202"/>
              <a:gd name="T47" fmla="*/ 39 h 796"/>
              <a:gd name="T48" fmla="*/ 671 w 1202"/>
              <a:gd name="T49" fmla="*/ 49 h 796"/>
              <a:gd name="T50" fmla="*/ 650 w 1202"/>
              <a:gd name="T51" fmla="*/ 49 h 796"/>
              <a:gd name="T52" fmla="*/ 599 w 1202"/>
              <a:gd name="T53" fmla="*/ 53 h 796"/>
              <a:gd name="T54" fmla="*/ 554 w 1202"/>
              <a:gd name="T55" fmla="*/ 51 h 796"/>
              <a:gd name="T56" fmla="*/ 487 w 1202"/>
              <a:gd name="T57" fmla="*/ 35 h 796"/>
              <a:gd name="T58" fmla="*/ 419 w 1202"/>
              <a:gd name="T59" fmla="*/ 0 h 796"/>
              <a:gd name="T60" fmla="*/ 419 w 1202"/>
              <a:gd name="T61" fmla="*/ 16 h 796"/>
              <a:gd name="T62" fmla="*/ 415 w 1202"/>
              <a:gd name="T63" fmla="*/ 86 h 796"/>
              <a:gd name="T64" fmla="*/ 396 w 1202"/>
              <a:gd name="T65" fmla="*/ 118 h 796"/>
              <a:gd name="T66" fmla="*/ 394 w 1202"/>
              <a:gd name="T67" fmla="*/ 128 h 796"/>
              <a:gd name="T68" fmla="*/ 384 w 1202"/>
              <a:gd name="T69" fmla="*/ 135 h 796"/>
              <a:gd name="T70" fmla="*/ 377 w 1202"/>
              <a:gd name="T71" fmla="*/ 142 h 796"/>
              <a:gd name="T72" fmla="*/ 361 w 1202"/>
              <a:gd name="T73" fmla="*/ 165 h 796"/>
              <a:gd name="T74" fmla="*/ 294 w 1202"/>
              <a:gd name="T75" fmla="*/ 219 h 796"/>
              <a:gd name="T76" fmla="*/ 208 w 1202"/>
              <a:gd name="T77" fmla="*/ 246 h 796"/>
              <a:gd name="T78" fmla="*/ 156 w 1202"/>
              <a:gd name="T79" fmla="*/ 249 h 796"/>
              <a:gd name="T80" fmla="*/ 103 w 1202"/>
              <a:gd name="T81" fmla="*/ 272 h 796"/>
              <a:gd name="T82" fmla="*/ 51 w 1202"/>
              <a:gd name="T83" fmla="*/ 321 h 796"/>
              <a:gd name="T84" fmla="*/ 26 w 1202"/>
              <a:gd name="T85" fmla="*/ 354 h 796"/>
              <a:gd name="T86" fmla="*/ 0 w 1202"/>
              <a:gd name="T87" fmla="*/ 403 h 796"/>
              <a:gd name="T88" fmla="*/ 31 w 1202"/>
              <a:gd name="T89" fmla="*/ 412 h 796"/>
              <a:gd name="T90" fmla="*/ 72 w 1202"/>
              <a:gd name="T91" fmla="*/ 412 h 796"/>
              <a:gd name="T92" fmla="*/ 121 w 1202"/>
              <a:gd name="T93" fmla="*/ 426 h 796"/>
              <a:gd name="T94" fmla="*/ 163 w 1202"/>
              <a:gd name="T95" fmla="*/ 449 h 796"/>
              <a:gd name="T96" fmla="*/ 184 w 1202"/>
              <a:gd name="T97" fmla="*/ 468 h 796"/>
              <a:gd name="T98" fmla="*/ 194 w 1202"/>
              <a:gd name="T99" fmla="*/ 472 h 796"/>
              <a:gd name="T100" fmla="*/ 203 w 1202"/>
              <a:gd name="T101" fmla="*/ 486 h 796"/>
              <a:gd name="T102" fmla="*/ 245 w 1202"/>
              <a:gd name="T103" fmla="*/ 545 h 796"/>
              <a:gd name="T104" fmla="*/ 287 w 1202"/>
              <a:gd name="T105" fmla="*/ 652 h 796"/>
              <a:gd name="T106" fmla="*/ 303 w 1202"/>
              <a:gd name="T107" fmla="*/ 777 h 796"/>
              <a:gd name="T108" fmla="*/ 1106 w 1202"/>
              <a:gd name="T109" fmla="*/ 689 h 796"/>
              <a:gd name="T110" fmla="*/ 1111 w 1202"/>
              <a:gd name="T111" fmla="*/ 656 h 796"/>
              <a:gd name="T112" fmla="*/ 1116 w 1202"/>
              <a:gd name="T113" fmla="*/ 624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2" h="796">
                <a:moveTo>
                  <a:pt x="1116" y="624"/>
                </a:moveTo>
                <a:lnTo>
                  <a:pt x="1116" y="624"/>
                </a:lnTo>
                <a:lnTo>
                  <a:pt x="1116" y="607"/>
                </a:lnTo>
                <a:lnTo>
                  <a:pt x="1116" y="600"/>
                </a:lnTo>
                <a:lnTo>
                  <a:pt x="1116" y="600"/>
                </a:lnTo>
                <a:lnTo>
                  <a:pt x="1120" y="589"/>
                </a:lnTo>
                <a:lnTo>
                  <a:pt x="1123" y="579"/>
                </a:lnTo>
                <a:lnTo>
                  <a:pt x="1125" y="559"/>
                </a:lnTo>
                <a:lnTo>
                  <a:pt x="1125" y="559"/>
                </a:lnTo>
                <a:lnTo>
                  <a:pt x="1127" y="552"/>
                </a:lnTo>
                <a:lnTo>
                  <a:pt x="1130" y="547"/>
                </a:lnTo>
                <a:lnTo>
                  <a:pt x="1130" y="540"/>
                </a:lnTo>
                <a:lnTo>
                  <a:pt x="1130" y="535"/>
                </a:lnTo>
                <a:lnTo>
                  <a:pt x="1130" y="535"/>
                </a:lnTo>
                <a:lnTo>
                  <a:pt x="1144" y="498"/>
                </a:lnTo>
                <a:lnTo>
                  <a:pt x="1160" y="463"/>
                </a:lnTo>
                <a:lnTo>
                  <a:pt x="1181" y="430"/>
                </a:lnTo>
                <a:lnTo>
                  <a:pt x="1190" y="416"/>
                </a:lnTo>
                <a:lnTo>
                  <a:pt x="1202" y="403"/>
                </a:lnTo>
                <a:lnTo>
                  <a:pt x="1202" y="403"/>
                </a:lnTo>
                <a:lnTo>
                  <a:pt x="1193" y="384"/>
                </a:lnTo>
                <a:lnTo>
                  <a:pt x="1181" y="368"/>
                </a:lnTo>
                <a:lnTo>
                  <a:pt x="1172" y="354"/>
                </a:lnTo>
                <a:lnTo>
                  <a:pt x="1165" y="342"/>
                </a:lnTo>
                <a:lnTo>
                  <a:pt x="1165" y="342"/>
                </a:lnTo>
                <a:lnTo>
                  <a:pt x="1148" y="321"/>
                </a:lnTo>
                <a:lnTo>
                  <a:pt x="1132" y="300"/>
                </a:lnTo>
                <a:lnTo>
                  <a:pt x="1113" y="284"/>
                </a:lnTo>
                <a:lnTo>
                  <a:pt x="1095" y="272"/>
                </a:lnTo>
                <a:lnTo>
                  <a:pt x="1076" y="260"/>
                </a:lnTo>
                <a:lnTo>
                  <a:pt x="1055" y="253"/>
                </a:lnTo>
                <a:lnTo>
                  <a:pt x="1034" y="249"/>
                </a:lnTo>
                <a:lnTo>
                  <a:pt x="1013" y="249"/>
                </a:lnTo>
                <a:lnTo>
                  <a:pt x="1013" y="249"/>
                </a:lnTo>
                <a:lnTo>
                  <a:pt x="985" y="246"/>
                </a:lnTo>
                <a:lnTo>
                  <a:pt x="957" y="240"/>
                </a:lnTo>
                <a:lnTo>
                  <a:pt x="932" y="233"/>
                </a:lnTo>
                <a:lnTo>
                  <a:pt x="904" y="219"/>
                </a:lnTo>
                <a:lnTo>
                  <a:pt x="880" y="205"/>
                </a:lnTo>
                <a:lnTo>
                  <a:pt x="857" y="188"/>
                </a:lnTo>
                <a:lnTo>
                  <a:pt x="836" y="170"/>
                </a:lnTo>
                <a:lnTo>
                  <a:pt x="820" y="151"/>
                </a:lnTo>
                <a:lnTo>
                  <a:pt x="820" y="151"/>
                </a:lnTo>
                <a:lnTo>
                  <a:pt x="811" y="142"/>
                </a:lnTo>
                <a:lnTo>
                  <a:pt x="799" y="135"/>
                </a:lnTo>
                <a:lnTo>
                  <a:pt x="799" y="135"/>
                </a:lnTo>
                <a:lnTo>
                  <a:pt x="799" y="128"/>
                </a:lnTo>
                <a:lnTo>
                  <a:pt x="792" y="118"/>
                </a:lnTo>
                <a:lnTo>
                  <a:pt x="792" y="118"/>
                </a:lnTo>
                <a:lnTo>
                  <a:pt x="783" y="95"/>
                </a:lnTo>
                <a:lnTo>
                  <a:pt x="776" y="70"/>
                </a:lnTo>
                <a:lnTo>
                  <a:pt x="771" y="44"/>
                </a:lnTo>
                <a:lnTo>
                  <a:pt x="769" y="16"/>
                </a:lnTo>
                <a:lnTo>
                  <a:pt x="769" y="16"/>
                </a:lnTo>
                <a:lnTo>
                  <a:pt x="769" y="0"/>
                </a:lnTo>
                <a:lnTo>
                  <a:pt x="769" y="0"/>
                </a:lnTo>
                <a:lnTo>
                  <a:pt x="766" y="7"/>
                </a:lnTo>
                <a:lnTo>
                  <a:pt x="764" y="9"/>
                </a:lnTo>
                <a:lnTo>
                  <a:pt x="757" y="9"/>
                </a:lnTo>
                <a:lnTo>
                  <a:pt x="757" y="9"/>
                </a:lnTo>
                <a:lnTo>
                  <a:pt x="755" y="14"/>
                </a:lnTo>
                <a:lnTo>
                  <a:pt x="748" y="16"/>
                </a:lnTo>
                <a:lnTo>
                  <a:pt x="743" y="21"/>
                </a:lnTo>
                <a:lnTo>
                  <a:pt x="736" y="28"/>
                </a:lnTo>
                <a:lnTo>
                  <a:pt x="736" y="28"/>
                </a:lnTo>
                <a:lnTo>
                  <a:pt x="729" y="28"/>
                </a:lnTo>
                <a:lnTo>
                  <a:pt x="722" y="30"/>
                </a:lnTo>
                <a:lnTo>
                  <a:pt x="715" y="35"/>
                </a:lnTo>
                <a:lnTo>
                  <a:pt x="715" y="35"/>
                </a:lnTo>
                <a:lnTo>
                  <a:pt x="704" y="37"/>
                </a:lnTo>
                <a:lnTo>
                  <a:pt x="697" y="39"/>
                </a:lnTo>
                <a:lnTo>
                  <a:pt x="685" y="39"/>
                </a:lnTo>
                <a:lnTo>
                  <a:pt x="685" y="39"/>
                </a:lnTo>
                <a:lnTo>
                  <a:pt x="678" y="44"/>
                </a:lnTo>
                <a:lnTo>
                  <a:pt x="671" y="49"/>
                </a:lnTo>
                <a:lnTo>
                  <a:pt x="664" y="49"/>
                </a:lnTo>
                <a:lnTo>
                  <a:pt x="664" y="49"/>
                </a:lnTo>
                <a:lnTo>
                  <a:pt x="650" y="49"/>
                </a:lnTo>
                <a:lnTo>
                  <a:pt x="650" y="49"/>
                </a:lnTo>
                <a:lnTo>
                  <a:pt x="622" y="53"/>
                </a:lnTo>
                <a:lnTo>
                  <a:pt x="599" y="53"/>
                </a:lnTo>
                <a:lnTo>
                  <a:pt x="599" y="53"/>
                </a:lnTo>
                <a:lnTo>
                  <a:pt x="575" y="53"/>
                </a:lnTo>
                <a:lnTo>
                  <a:pt x="554" y="51"/>
                </a:lnTo>
                <a:lnTo>
                  <a:pt x="531" y="46"/>
                </a:lnTo>
                <a:lnTo>
                  <a:pt x="508" y="42"/>
                </a:lnTo>
                <a:lnTo>
                  <a:pt x="487" y="35"/>
                </a:lnTo>
                <a:lnTo>
                  <a:pt x="464" y="25"/>
                </a:lnTo>
                <a:lnTo>
                  <a:pt x="443" y="14"/>
                </a:lnTo>
                <a:lnTo>
                  <a:pt x="419" y="0"/>
                </a:lnTo>
                <a:lnTo>
                  <a:pt x="419" y="0"/>
                </a:lnTo>
                <a:lnTo>
                  <a:pt x="419" y="16"/>
                </a:lnTo>
                <a:lnTo>
                  <a:pt x="419" y="16"/>
                </a:lnTo>
                <a:lnTo>
                  <a:pt x="419" y="49"/>
                </a:lnTo>
                <a:lnTo>
                  <a:pt x="415" y="86"/>
                </a:lnTo>
                <a:lnTo>
                  <a:pt x="415" y="86"/>
                </a:lnTo>
                <a:lnTo>
                  <a:pt x="408" y="100"/>
                </a:lnTo>
                <a:lnTo>
                  <a:pt x="396" y="118"/>
                </a:lnTo>
                <a:lnTo>
                  <a:pt x="396" y="118"/>
                </a:lnTo>
                <a:lnTo>
                  <a:pt x="396" y="118"/>
                </a:lnTo>
                <a:lnTo>
                  <a:pt x="394" y="125"/>
                </a:lnTo>
                <a:lnTo>
                  <a:pt x="394" y="128"/>
                </a:lnTo>
                <a:lnTo>
                  <a:pt x="391" y="132"/>
                </a:lnTo>
                <a:lnTo>
                  <a:pt x="384" y="135"/>
                </a:lnTo>
                <a:lnTo>
                  <a:pt x="384" y="135"/>
                </a:lnTo>
                <a:lnTo>
                  <a:pt x="384" y="139"/>
                </a:lnTo>
                <a:lnTo>
                  <a:pt x="382" y="139"/>
                </a:lnTo>
                <a:lnTo>
                  <a:pt x="377" y="142"/>
                </a:lnTo>
                <a:lnTo>
                  <a:pt x="377" y="142"/>
                </a:lnTo>
                <a:lnTo>
                  <a:pt x="377" y="142"/>
                </a:lnTo>
                <a:lnTo>
                  <a:pt x="361" y="165"/>
                </a:lnTo>
                <a:lnTo>
                  <a:pt x="340" y="184"/>
                </a:lnTo>
                <a:lnTo>
                  <a:pt x="319" y="202"/>
                </a:lnTo>
                <a:lnTo>
                  <a:pt x="294" y="219"/>
                </a:lnTo>
                <a:lnTo>
                  <a:pt x="268" y="230"/>
                </a:lnTo>
                <a:lnTo>
                  <a:pt x="238" y="240"/>
                </a:lnTo>
                <a:lnTo>
                  <a:pt x="208" y="246"/>
                </a:lnTo>
                <a:lnTo>
                  <a:pt x="175" y="249"/>
                </a:lnTo>
                <a:lnTo>
                  <a:pt x="175" y="249"/>
                </a:lnTo>
                <a:lnTo>
                  <a:pt x="156" y="249"/>
                </a:lnTo>
                <a:lnTo>
                  <a:pt x="138" y="253"/>
                </a:lnTo>
                <a:lnTo>
                  <a:pt x="119" y="260"/>
                </a:lnTo>
                <a:lnTo>
                  <a:pt x="103" y="272"/>
                </a:lnTo>
                <a:lnTo>
                  <a:pt x="84" y="284"/>
                </a:lnTo>
                <a:lnTo>
                  <a:pt x="68" y="300"/>
                </a:lnTo>
                <a:lnTo>
                  <a:pt x="51" y="321"/>
                </a:lnTo>
                <a:lnTo>
                  <a:pt x="38" y="342"/>
                </a:lnTo>
                <a:lnTo>
                  <a:pt x="38" y="342"/>
                </a:lnTo>
                <a:lnTo>
                  <a:pt x="26" y="354"/>
                </a:lnTo>
                <a:lnTo>
                  <a:pt x="14" y="368"/>
                </a:lnTo>
                <a:lnTo>
                  <a:pt x="7" y="384"/>
                </a:lnTo>
                <a:lnTo>
                  <a:pt x="0" y="403"/>
                </a:lnTo>
                <a:lnTo>
                  <a:pt x="0" y="403"/>
                </a:lnTo>
                <a:lnTo>
                  <a:pt x="14" y="407"/>
                </a:lnTo>
                <a:lnTo>
                  <a:pt x="31" y="412"/>
                </a:lnTo>
                <a:lnTo>
                  <a:pt x="56" y="412"/>
                </a:lnTo>
                <a:lnTo>
                  <a:pt x="56" y="412"/>
                </a:lnTo>
                <a:lnTo>
                  <a:pt x="72" y="412"/>
                </a:lnTo>
                <a:lnTo>
                  <a:pt x="89" y="414"/>
                </a:lnTo>
                <a:lnTo>
                  <a:pt x="105" y="419"/>
                </a:lnTo>
                <a:lnTo>
                  <a:pt x="121" y="426"/>
                </a:lnTo>
                <a:lnTo>
                  <a:pt x="135" y="433"/>
                </a:lnTo>
                <a:lnTo>
                  <a:pt x="149" y="440"/>
                </a:lnTo>
                <a:lnTo>
                  <a:pt x="163" y="449"/>
                </a:lnTo>
                <a:lnTo>
                  <a:pt x="175" y="461"/>
                </a:lnTo>
                <a:lnTo>
                  <a:pt x="175" y="461"/>
                </a:lnTo>
                <a:lnTo>
                  <a:pt x="184" y="468"/>
                </a:lnTo>
                <a:lnTo>
                  <a:pt x="187" y="470"/>
                </a:lnTo>
                <a:lnTo>
                  <a:pt x="194" y="472"/>
                </a:lnTo>
                <a:lnTo>
                  <a:pt x="194" y="472"/>
                </a:lnTo>
                <a:lnTo>
                  <a:pt x="194" y="479"/>
                </a:lnTo>
                <a:lnTo>
                  <a:pt x="198" y="484"/>
                </a:lnTo>
                <a:lnTo>
                  <a:pt x="203" y="486"/>
                </a:lnTo>
                <a:lnTo>
                  <a:pt x="203" y="486"/>
                </a:lnTo>
                <a:lnTo>
                  <a:pt x="224" y="514"/>
                </a:lnTo>
                <a:lnTo>
                  <a:pt x="245" y="545"/>
                </a:lnTo>
                <a:lnTo>
                  <a:pt x="261" y="577"/>
                </a:lnTo>
                <a:lnTo>
                  <a:pt x="275" y="614"/>
                </a:lnTo>
                <a:lnTo>
                  <a:pt x="287" y="652"/>
                </a:lnTo>
                <a:lnTo>
                  <a:pt x="296" y="691"/>
                </a:lnTo>
                <a:lnTo>
                  <a:pt x="301" y="733"/>
                </a:lnTo>
                <a:lnTo>
                  <a:pt x="303" y="777"/>
                </a:lnTo>
                <a:lnTo>
                  <a:pt x="303" y="796"/>
                </a:lnTo>
                <a:lnTo>
                  <a:pt x="1106" y="796"/>
                </a:lnTo>
                <a:lnTo>
                  <a:pt x="1106" y="689"/>
                </a:lnTo>
                <a:lnTo>
                  <a:pt x="1106" y="689"/>
                </a:lnTo>
                <a:lnTo>
                  <a:pt x="1109" y="675"/>
                </a:lnTo>
                <a:lnTo>
                  <a:pt x="1111" y="656"/>
                </a:lnTo>
                <a:lnTo>
                  <a:pt x="1113" y="640"/>
                </a:lnTo>
                <a:lnTo>
                  <a:pt x="1116" y="624"/>
                </a:lnTo>
                <a:lnTo>
                  <a:pt x="1116" y="624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0" y="6137276"/>
            <a:ext cx="1406129" cy="720725"/>
          </a:xfrm>
          <a:custGeom>
            <a:avLst/>
            <a:gdLst>
              <a:gd name="T0" fmla="*/ 1176 w 1181"/>
              <a:gd name="T1" fmla="*/ 424 h 454"/>
              <a:gd name="T2" fmla="*/ 1153 w 1181"/>
              <a:gd name="T3" fmla="*/ 375 h 454"/>
              <a:gd name="T4" fmla="*/ 1129 w 1181"/>
              <a:gd name="T5" fmla="*/ 335 h 454"/>
              <a:gd name="T6" fmla="*/ 1113 w 1181"/>
              <a:gd name="T7" fmla="*/ 312 h 454"/>
              <a:gd name="T8" fmla="*/ 1081 w 1181"/>
              <a:gd name="T9" fmla="*/ 277 h 454"/>
              <a:gd name="T10" fmla="*/ 1043 w 1181"/>
              <a:gd name="T11" fmla="*/ 254 h 454"/>
              <a:gd name="T12" fmla="*/ 1004 w 1181"/>
              <a:gd name="T13" fmla="*/ 242 h 454"/>
              <a:gd name="T14" fmla="*/ 985 w 1181"/>
              <a:gd name="T15" fmla="*/ 240 h 454"/>
              <a:gd name="T16" fmla="*/ 922 w 1181"/>
              <a:gd name="T17" fmla="*/ 233 h 454"/>
              <a:gd name="T18" fmla="*/ 892 w 1181"/>
              <a:gd name="T19" fmla="*/ 223 h 454"/>
              <a:gd name="T20" fmla="*/ 864 w 1181"/>
              <a:gd name="T21" fmla="*/ 207 h 454"/>
              <a:gd name="T22" fmla="*/ 859 w 1181"/>
              <a:gd name="T23" fmla="*/ 207 h 454"/>
              <a:gd name="T24" fmla="*/ 855 w 1181"/>
              <a:gd name="T25" fmla="*/ 198 h 454"/>
              <a:gd name="T26" fmla="*/ 845 w 1181"/>
              <a:gd name="T27" fmla="*/ 198 h 454"/>
              <a:gd name="T28" fmla="*/ 836 w 1181"/>
              <a:gd name="T29" fmla="*/ 193 h 454"/>
              <a:gd name="T30" fmla="*/ 794 w 1181"/>
              <a:gd name="T31" fmla="*/ 156 h 454"/>
              <a:gd name="T32" fmla="*/ 766 w 1181"/>
              <a:gd name="T33" fmla="*/ 114 h 454"/>
              <a:gd name="T34" fmla="*/ 748 w 1181"/>
              <a:gd name="T35" fmla="*/ 67 h 454"/>
              <a:gd name="T36" fmla="*/ 743 w 1181"/>
              <a:gd name="T37" fmla="*/ 14 h 454"/>
              <a:gd name="T38" fmla="*/ 743 w 1181"/>
              <a:gd name="T39" fmla="*/ 0 h 454"/>
              <a:gd name="T40" fmla="*/ 722 w 1181"/>
              <a:gd name="T41" fmla="*/ 14 h 454"/>
              <a:gd name="T42" fmla="*/ 680 w 1181"/>
              <a:gd name="T43" fmla="*/ 33 h 454"/>
              <a:gd name="T44" fmla="*/ 638 w 1181"/>
              <a:gd name="T45" fmla="*/ 47 h 454"/>
              <a:gd name="T46" fmla="*/ 594 w 1181"/>
              <a:gd name="T47" fmla="*/ 54 h 454"/>
              <a:gd name="T48" fmla="*/ 571 w 1181"/>
              <a:gd name="T49" fmla="*/ 56 h 454"/>
              <a:gd name="T50" fmla="*/ 510 w 1181"/>
              <a:gd name="T51" fmla="*/ 49 h 454"/>
              <a:gd name="T52" fmla="*/ 449 w 1181"/>
              <a:gd name="T53" fmla="*/ 33 h 454"/>
              <a:gd name="T54" fmla="*/ 442 w 1181"/>
              <a:gd name="T55" fmla="*/ 33 h 454"/>
              <a:gd name="T56" fmla="*/ 433 w 1181"/>
              <a:gd name="T57" fmla="*/ 23 h 454"/>
              <a:gd name="T58" fmla="*/ 421 w 1181"/>
              <a:gd name="T59" fmla="*/ 14 h 454"/>
              <a:gd name="T60" fmla="*/ 412 w 1181"/>
              <a:gd name="T61" fmla="*/ 12 h 454"/>
              <a:gd name="T62" fmla="*/ 391 w 1181"/>
              <a:gd name="T63" fmla="*/ 0 h 454"/>
              <a:gd name="T64" fmla="*/ 391 w 1181"/>
              <a:gd name="T65" fmla="*/ 14 h 454"/>
              <a:gd name="T66" fmla="*/ 391 w 1181"/>
              <a:gd name="T67" fmla="*/ 37 h 454"/>
              <a:gd name="T68" fmla="*/ 382 w 1181"/>
              <a:gd name="T69" fmla="*/ 84 h 454"/>
              <a:gd name="T70" fmla="*/ 363 w 1181"/>
              <a:gd name="T71" fmla="*/ 123 h 454"/>
              <a:gd name="T72" fmla="*/ 338 w 1181"/>
              <a:gd name="T73" fmla="*/ 161 h 454"/>
              <a:gd name="T74" fmla="*/ 305 w 1181"/>
              <a:gd name="T75" fmla="*/ 191 h 454"/>
              <a:gd name="T76" fmla="*/ 265 w 1181"/>
              <a:gd name="T77" fmla="*/ 214 h 454"/>
              <a:gd name="T78" fmla="*/ 221 w 1181"/>
              <a:gd name="T79" fmla="*/ 230 h 454"/>
              <a:gd name="T80" fmla="*/ 175 w 1181"/>
              <a:gd name="T81" fmla="*/ 240 h 454"/>
              <a:gd name="T82" fmla="*/ 149 w 1181"/>
              <a:gd name="T83" fmla="*/ 240 h 454"/>
              <a:gd name="T84" fmla="*/ 116 w 1181"/>
              <a:gd name="T85" fmla="*/ 244 h 454"/>
              <a:gd name="T86" fmla="*/ 86 w 1181"/>
              <a:gd name="T87" fmla="*/ 254 h 454"/>
              <a:gd name="T88" fmla="*/ 54 w 1181"/>
              <a:gd name="T89" fmla="*/ 272 h 454"/>
              <a:gd name="T90" fmla="*/ 19 w 1181"/>
              <a:gd name="T91" fmla="*/ 300 h 454"/>
              <a:gd name="T92" fmla="*/ 19 w 1181"/>
              <a:gd name="T93" fmla="*/ 310 h 454"/>
              <a:gd name="T94" fmla="*/ 12 w 1181"/>
              <a:gd name="T95" fmla="*/ 314 h 454"/>
              <a:gd name="T96" fmla="*/ 12 w 1181"/>
              <a:gd name="T97" fmla="*/ 321 h 454"/>
              <a:gd name="T98" fmla="*/ 5 w 1181"/>
              <a:gd name="T99" fmla="*/ 328 h 454"/>
              <a:gd name="T100" fmla="*/ 0 w 1181"/>
              <a:gd name="T101" fmla="*/ 454 h 454"/>
              <a:gd name="T102" fmla="*/ 1181 w 1181"/>
              <a:gd name="T103" fmla="*/ 454 h 454"/>
              <a:gd name="T104" fmla="*/ 1181 w 1181"/>
              <a:gd name="T105" fmla="*/ 435 h 454"/>
              <a:gd name="T106" fmla="*/ 1178 w 1181"/>
              <a:gd name="T107" fmla="*/ 426 h 454"/>
              <a:gd name="T108" fmla="*/ 1176 w 1181"/>
              <a:gd name="T109" fmla="*/ 42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81" h="454">
                <a:moveTo>
                  <a:pt x="1176" y="424"/>
                </a:moveTo>
                <a:lnTo>
                  <a:pt x="1176" y="424"/>
                </a:lnTo>
                <a:lnTo>
                  <a:pt x="1164" y="398"/>
                </a:lnTo>
                <a:lnTo>
                  <a:pt x="1153" y="375"/>
                </a:lnTo>
                <a:lnTo>
                  <a:pt x="1141" y="352"/>
                </a:lnTo>
                <a:lnTo>
                  <a:pt x="1129" y="335"/>
                </a:lnTo>
                <a:lnTo>
                  <a:pt x="1129" y="335"/>
                </a:lnTo>
                <a:lnTo>
                  <a:pt x="1113" y="312"/>
                </a:lnTo>
                <a:lnTo>
                  <a:pt x="1097" y="293"/>
                </a:lnTo>
                <a:lnTo>
                  <a:pt x="1081" y="277"/>
                </a:lnTo>
                <a:lnTo>
                  <a:pt x="1062" y="263"/>
                </a:lnTo>
                <a:lnTo>
                  <a:pt x="1043" y="254"/>
                </a:lnTo>
                <a:lnTo>
                  <a:pt x="1022" y="247"/>
                </a:lnTo>
                <a:lnTo>
                  <a:pt x="1004" y="242"/>
                </a:lnTo>
                <a:lnTo>
                  <a:pt x="985" y="240"/>
                </a:lnTo>
                <a:lnTo>
                  <a:pt x="985" y="240"/>
                </a:lnTo>
                <a:lnTo>
                  <a:pt x="952" y="240"/>
                </a:lnTo>
                <a:lnTo>
                  <a:pt x="922" y="233"/>
                </a:lnTo>
                <a:lnTo>
                  <a:pt x="906" y="230"/>
                </a:lnTo>
                <a:lnTo>
                  <a:pt x="892" y="223"/>
                </a:lnTo>
                <a:lnTo>
                  <a:pt x="878" y="217"/>
                </a:lnTo>
                <a:lnTo>
                  <a:pt x="864" y="207"/>
                </a:lnTo>
                <a:lnTo>
                  <a:pt x="864" y="207"/>
                </a:lnTo>
                <a:lnTo>
                  <a:pt x="859" y="207"/>
                </a:lnTo>
                <a:lnTo>
                  <a:pt x="857" y="205"/>
                </a:lnTo>
                <a:lnTo>
                  <a:pt x="855" y="198"/>
                </a:lnTo>
                <a:lnTo>
                  <a:pt x="855" y="198"/>
                </a:lnTo>
                <a:lnTo>
                  <a:pt x="845" y="198"/>
                </a:lnTo>
                <a:lnTo>
                  <a:pt x="836" y="193"/>
                </a:lnTo>
                <a:lnTo>
                  <a:pt x="836" y="193"/>
                </a:lnTo>
                <a:lnTo>
                  <a:pt x="815" y="175"/>
                </a:lnTo>
                <a:lnTo>
                  <a:pt x="794" y="156"/>
                </a:lnTo>
                <a:lnTo>
                  <a:pt x="778" y="135"/>
                </a:lnTo>
                <a:lnTo>
                  <a:pt x="766" y="114"/>
                </a:lnTo>
                <a:lnTo>
                  <a:pt x="754" y="91"/>
                </a:lnTo>
                <a:lnTo>
                  <a:pt x="748" y="67"/>
                </a:lnTo>
                <a:lnTo>
                  <a:pt x="743" y="42"/>
                </a:lnTo>
                <a:lnTo>
                  <a:pt x="743" y="14"/>
                </a:lnTo>
                <a:lnTo>
                  <a:pt x="743" y="14"/>
                </a:lnTo>
                <a:lnTo>
                  <a:pt x="743" y="0"/>
                </a:lnTo>
                <a:lnTo>
                  <a:pt x="743" y="0"/>
                </a:lnTo>
                <a:lnTo>
                  <a:pt x="722" y="14"/>
                </a:lnTo>
                <a:lnTo>
                  <a:pt x="701" y="23"/>
                </a:lnTo>
                <a:lnTo>
                  <a:pt x="680" y="33"/>
                </a:lnTo>
                <a:lnTo>
                  <a:pt x="659" y="42"/>
                </a:lnTo>
                <a:lnTo>
                  <a:pt x="638" y="47"/>
                </a:lnTo>
                <a:lnTo>
                  <a:pt x="617" y="51"/>
                </a:lnTo>
                <a:lnTo>
                  <a:pt x="594" y="54"/>
                </a:lnTo>
                <a:lnTo>
                  <a:pt x="571" y="56"/>
                </a:lnTo>
                <a:lnTo>
                  <a:pt x="571" y="56"/>
                </a:lnTo>
                <a:lnTo>
                  <a:pt x="540" y="54"/>
                </a:lnTo>
                <a:lnTo>
                  <a:pt x="510" y="49"/>
                </a:lnTo>
                <a:lnTo>
                  <a:pt x="480" y="42"/>
                </a:lnTo>
                <a:lnTo>
                  <a:pt x="449" y="33"/>
                </a:lnTo>
                <a:lnTo>
                  <a:pt x="449" y="33"/>
                </a:lnTo>
                <a:lnTo>
                  <a:pt x="442" y="33"/>
                </a:lnTo>
                <a:lnTo>
                  <a:pt x="433" y="23"/>
                </a:lnTo>
                <a:lnTo>
                  <a:pt x="433" y="23"/>
                </a:lnTo>
                <a:lnTo>
                  <a:pt x="428" y="21"/>
                </a:lnTo>
                <a:lnTo>
                  <a:pt x="421" y="14"/>
                </a:lnTo>
                <a:lnTo>
                  <a:pt x="421" y="14"/>
                </a:lnTo>
                <a:lnTo>
                  <a:pt x="412" y="12"/>
                </a:lnTo>
                <a:lnTo>
                  <a:pt x="405" y="9"/>
                </a:lnTo>
                <a:lnTo>
                  <a:pt x="391" y="0"/>
                </a:lnTo>
                <a:lnTo>
                  <a:pt x="391" y="0"/>
                </a:lnTo>
                <a:lnTo>
                  <a:pt x="391" y="14"/>
                </a:lnTo>
                <a:lnTo>
                  <a:pt x="391" y="14"/>
                </a:lnTo>
                <a:lnTo>
                  <a:pt x="391" y="37"/>
                </a:lnTo>
                <a:lnTo>
                  <a:pt x="387" y="61"/>
                </a:lnTo>
                <a:lnTo>
                  <a:pt x="382" y="84"/>
                </a:lnTo>
                <a:lnTo>
                  <a:pt x="373" y="105"/>
                </a:lnTo>
                <a:lnTo>
                  <a:pt x="363" y="123"/>
                </a:lnTo>
                <a:lnTo>
                  <a:pt x="352" y="142"/>
                </a:lnTo>
                <a:lnTo>
                  <a:pt x="338" y="161"/>
                </a:lnTo>
                <a:lnTo>
                  <a:pt x="321" y="175"/>
                </a:lnTo>
                <a:lnTo>
                  <a:pt x="305" y="191"/>
                </a:lnTo>
                <a:lnTo>
                  <a:pt x="286" y="203"/>
                </a:lnTo>
                <a:lnTo>
                  <a:pt x="265" y="214"/>
                </a:lnTo>
                <a:lnTo>
                  <a:pt x="245" y="223"/>
                </a:lnTo>
                <a:lnTo>
                  <a:pt x="221" y="230"/>
                </a:lnTo>
                <a:lnTo>
                  <a:pt x="198" y="235"/>
                </a:lnTo>
                <a:lnTo>
                  <a:pt x="175" y="240"/>
                </a:lnTo>
                <a:lnTo>
                  <a:pt x="149" y="240"/>
                </a:lnTo>
                <a:lnTo>
                  <a:pt x="149" y="240"/>
                </a:lnTo>
                <a:lnTo>
                  <a:pt x="133" y="242"/>
                </a:lnTo>
                <a:lnTo>
                  <a:pt x="116" y="244"/>
                </a:lnTo>
                <a:lnTo>
                  <a:pt x="102" y="249"/>
                </a:lnTo>
                <a:lnTo>
                  <a:pt x="86" y="254"/>
                </a:lnTo>
                <a:lnTo>
                  <a:pt x="70" y="263"/>
                </a:lnTo>
                <a:lnTo>
                  <a:pt x="54" y="272"/>
                </a:lnTo>
                <a:lnTo>
                  <a:pt x="37" y="286"/>
                </a:lnTo>
                <a:lnTo>
                  <a:pt x="19" y="300"/>
                </a:lnTo>
                <a:lnTo>
                  <a:pt x="19" y="300"/>
                </a:lnTo>
                <a:lnTo>
                  <a:pt x="19" y="310"/>
                </a:lnTo>
                <a:lnTo>
                  <a:pt x="16" y="312"/>
                </a:lnTo>
                <a:lnTo>
                  <a:pt x="12" y="314"/>
                </a:lnTo>
                <a:lnTo>
                  <a:pt x="12" y="314"/>
                </a:lnTo>
                <a:lnTo>
                  <a:pt x="12" y="321"/>
                </a:lnTo>
                <a:lnTo>
                  <a:pt x="7" y="328"/>
                </a:lnTo>
                <a:lnTo>
                  <a:pt x="5" y="328"/>
                </a:lnTo>
                <a:lnTo>
                  <a:pt x="0" y="331"/>
                </a:lnTo>
                <a:lnTo>
                  <a:pt x="0" y="454"/>
                </a:lnTo>
                <a:lnTo>
                  <a:pt x="1181" y="454"/>
                </a:lnTo>
                <a:lnTo>
                  <a:pt x="1181" y="454"/>
                </a:lnTo>
                <a:lnTo>
                  <a:pt x="1181" y="435"/>
                </a:lnTo>
                <a:lnTo>
                  <a:pt x="1181" y="435"/>
                </a:lnTo>
                <a:lnTo>
                  <a:pt x="1178" y="431"/>
                </a:lnTo>
                <a:lnTo>
                  <a:pt x="1178" y="426"/>
                </a:lnTo>
                <a:lnTo>
                  <a:pt x="1176" y="424"/>
                </a:lnTo>
                <a:lnTo>
                  <a:pt x="1176" y="424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1464469" y="5926139"/>
            <a:ext cx="1488281" cy="931863"/>
          </a:xfrm>
          <a:custGeom>
            <a:avLst/>
            <a:gdLst>
              <a:gd name="T0" fmla="*/ 1192 w 1250"/>
              <a:gd name="T1" fmla="*/ 331 h 587"/>
              <a:gd name="T2" fmla="*/ 1150 w 1250"/>
              <a:gd name="T3" fmla="*/ 277 h 587"/>
              <a:gd name="T4" fmla="*/ 1134 w 1250"/>
              <a:gd name="T5" fmla="*/ 275 h 587"/>
              <a:gd name="T6" fmla="*/ 1129 w 1250"/>
              <a:gd name="T7" fmla="*/ 268 h 587"/>
              <a:gd name="T8" fmla="*/ 1117 w 1250"/>
              <a:gd name="T9" fmla="*/ 261 h 587"/>
              <a:gd name="T10" fmla="*/ 1115 w 1250"/>
              <a:gd name="T11" fmla="*/ 259 h 587"/>
              <a:gd name="T12" fmla="*/ 1057 w 1250"/>
              <a:gd name="T13" fmla="*/ 245 h 587"/>
              <a:gd name="T14" fmla="*/ 1038 w 1250"/>
              <a:gd name="T15" fmla="*/ 245 h 587"/>
              <a:gd name="T16" fmla="*/ 1006 w 1250"/>
              <a:gd name="T17" fmla="*/ 242 h 587"/>
              <a:gd name="T18" fmla="*/ 980 w 1250"/>
              <a:gd name="T19" fmla="*/ 231 h 587"/>
              <a:gd name="T20" fmla="*/ 973 w 1250"/>
              <a:gd name="T21" fmla="*/ 226 h 587"/>
              <a:gd name="T22" fmla="*/ 954 w 1250"/>
              <a:gd name="T23" fmla="*/ 221 h 587"/>
              <a:gd name="T24" fmla="*/ 938 w 1250"/>
              <a:gd name="T25" fmla="*/ 221 h 587"/>
              <a:gd name="T26" fmla="*/ 908 w 1250"/>
              <a:gd name="T27" fmla="*/ 205 h 587"/>
              <a:gd name="T28" fmla="*/ 857 w 1250"/>
              <a:gd name="T29" fmla="*/ 161 h 587"/>
              <a:gd name="T30" fmla="*/ 819 w 1250"/>
              <a:gd name="T31" fmla="*/ 110 h 587"/>
              <a:gd name="T32" fmla="*/ 801 w 1250"/>
              <a:gd name="T33" fmla="*/ 51 h 587"/>
              <a:gd name="T34" fmla="*/ 798 w 1250"/>
              <a:gd name="T35" fmla="*/ 19 h 587"/>
              <a:gd name="T36" fmla="*/ 798 w 1250"/>
              <a:gd name="T37" fmla="*/ 0 h 587"/>
              <a:gd name="T38" fmla="*/ 756 w 1250"/>
              <a:gd name="T39" fmla="*/ 26 h 587"/>
              <a:gd name="T40" fmla="*/ 714 w 1250"/>
              <a:gd name="T41" fmla="*/ 44 h 587"/>
              <a:gd name="T42" fmla="*/ 670 w 1250"/>
              <a:gd name="T43" fmla="*/ 54 h 587"/>
              <a:gd name="T44" fmla="*/ 626 w 1250"/>
              <a:gd name="T45" fmla="*/ 58 h 587"/>
              <a:gd name="T46" fmla="*/ 593 w 1250"/>
              <a:gd name="T47" fmla="*/ 56 h 587"/>
              <a:gd name="T48" fmla="*/ 523 w 1250"/>
              <a:gd name="T49" fmla="*/ 35 h 587"/>
              <a:gd name="T50" fmla="*/ 493 w 1250"/>
              <a:gd name="T51" fmla="*/ 19 h 587"/>
              <a:gd name="T52" fmla="*/ 479 w 1250"/>
              <a:gd name="T53" fmla="*/ 19 h 587"/>
              <a:gd name="T54" fmla="*/ 465 w 1250"/>
              <a:gd name="T55" fmla="*/ 12 h 587"/>
              <a:gd name="T56" fmla="*/ 456 w 1250"/>
              <a:gd name="T57" fmla="*/ 0 h 587"/>
              <a:gd name="T58" fmla="*/ 456 w 1250"/>
              <a:gd name="T59" fmla="*/ 19 h 587"/>
              <a:gd name="T60" fmla="*/ 454 w 1250"/>
              <a:gd name="T61" fmla="*/ 40 h 587"/>
              <a:gd name="T62" fmla="*/ 447 w 1250"/>
              <a:gd name="T63" fmla="*/ 79 h 587"/>
              <a:gd name="T64" fmla="*/ 430 w 1250"/>
              <a:gd name="T65" fmla="*/ 117 h 587"/>
              <a:gd name="T66" fmla="*/ 409 w 1250"/>
              <a:gd name="T67" fmla="*/ 152 h 587"/>
              <a:gd name="T68" fmla="*/ 381 w 1250"/>
              <a:gd name="T69" fmla="*/ 180 h 587"/>
              <a:gd name="T70" fmla="*/ 349 w 1250"/>
              <a:gd name="T71" fmla="*/ 205 h 587"/>
              <a:gd name="T72" fmla="*/ 312 w 1250"/>
              <a:gd name="T73" fmla="*/ 224 h 587"/>
              <a:gd name="T74" fmla="*/ 272 w 1250"/>
              <a:gd name="T75" fmla="*/ 238 h 587"/>
              <a:gd name="T76" fmla="*/ 251 w 1250"/>
              <a:gd name="T77" fmla="*/ 245 h 587"/>
              <a:gd name="T78" fmla="*/ 214 w 1250"/>
              <a:gd name="T79" fmla="*/ 245 h 587"/>
              <a:gd name="T80" fmla="*/ 177 w 1250"/>
              <a:gd name="T81" fmla="*/ 245 h 587"/>
              <a:gd name="T82" fmla="*/ 146 w 1250"/>
              <a:gd name="T83" fmla="*/ 256 h 587"/>
              <a:gd name="T84" fmla="*/ 116 w 1250"/>
              <a:gd name="T85" fmla="*/ 273 h 587"/>
              <a:gd name="T86" fmla="*/ 88 w 1250"/>
              <a:gd name="T87" fmla="*/ 296 h 587"/>
              <a:gd name="T88" fmla="*/ 62 w 1250"/>
              <a:gd name="T89" fmla="*/ 331 h 587"/>
              <a:gd name="T90" fmla="*/ 48 w 1250"/>
              <a:gd name="T91" fmla="*/ 354 h 587"/>
              <a:gd name="T92" fmla="*/ 27 w 1250"/>
              <a:gd name="T93" fmla="*/ 408 h 587"/>
              <a:gd name="T94" fmla="*/ 11 w 1250"/>
              <a:gd name="T95" fmla="*/ 468 h 587"/>
              <a:gd name="T96" fmla="*/ 2 w 1250"/>
              <a:gd name="T97" fmla="*/ 529 h 587"/>
              <a:gd name="T98" fmla="*/ 0 w 1250"/>
              <a:gd name="T99" fmla="*/ 568 h 587"/>
              <a:gd name="T100" fmla="*/ 0 w 1250"/>
              <a:gd name="T101" fmla="*/ 587 h 587"/>
              <a:gd name="T102" fmla="*/ 1250 w 1250"/>
              <a:gd name="T103" fmla="*/ 568 h 587"/>
              <a:gd name="T104" fmla="*/ 1250 w 1250"/>
              <a:gd name="T105" fmla="*/ 538 h 587"/>
              <a:gd name="T106" fmla="*/ 1243 w 1250"/>
              <a:gd name="T107" fmla="*/ 475 h 587"/>
              <a:gd name="T108" fmla="*/ 1229 w 1250"/>
              <a:gd name="T109" fmla="*/ 412 h 587"/>
              <a:gd name="T110" fmla="*/ 1206 w 1250"/>
              <a:gd name="T111" fmla="*/ 356 h 587"/>
              <a:gd name="T112" fmla="*/ 1192 w 1250"/>
              <a:gd name="T113" fmla="*/ 331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50" h="587">
                <a:moveTo>
                  <a:pt x="1192" y="331"/>
                </a:moveTo>
                <a:lnTo>
                  <a:pt x="1192" y="331"/>
                </a:lnTo>
                <a:lnTo>
                  <a:pt x="1171" y="305"/>
                </a:lnTo>
                <a:lnTo>
                  <a:pt x="1150" y="277"/>
                </a:lnTo>
                <a:lnTo>
                  <a:pt x="1150" y="277"/>
                </a:lnTo>
                <a:lnTo>
                  <a:pt x="1134" y="275"/>
                </a:lnTo>
                <a:lnTo>
                  <a:pt x="1134" y="275"/>
                </a:lnTo>
                <a:lnTo>
                  <a:pt x="1129" y="268"/>
                </a:lnTo>
                <a:lnTo>
                  <a:pt x="1122" y="263"/>
                </a:lnTo>
                <a:lnTo>
                  <a:pt x="1117" y="261"/>
                </a:lnTo>
                <a:lnTo>
                  <a:pt x="1115" y="259"/>
                </a:lnTo>
                <a:lnTo>
                  <a:pt x="1115" y="259"/>
                </a:lnTo>
                <a:lnTo>
                  <a:pt x="1078" y="249"/>
                </a:lnTo>
                <a:lnTo>
                  <a:pt x="1057" y="245"/>
                </a:lnTo>
                <a:lnTo>
                  <a:pt x="1038" y="245"/>
                </a:lnTo>
                <a:lnTo>
                  <a:pt x="1038" y="245"/>
                </a:lnTo>
                <a:lnTo>
                  <a:pt x="1022" y="242"/>
                </a:lnTo>
                <a:lnTo>
                  <a:pt x="1006" y="242"/>
                </a:lnTo>
                <a:lnTo>
                  <a:pt x="987" y="235"/>
                </a:lnTo>
                <a:lnTo>
                  <a:pt x="980" y="231"/>
                </a:lnTo>
                <a:lnTo>
                  <a:pt x="973" y="226"/>
                </a:lnTo>
                <a:lnTo>
                  <a:pt x="973" y="226"/>
                </a:lnTo>
                <a:lnTo>
                  <a:pt x="959" y="224"/>
                </a:lnTo>
                <a:lnTo>
                  <a:pt x="954" y="221"/>
                </a:lnTo>
                <a:lnTo>
                  <a:pt x="954" y="221"/>
                </a:lnTo>
                <a:lnTo>
                  <a:pt x="938" y="221"/>
                </a:lnTo>
                <a:lnTo>
                  <a:pt x="938" y="221"/>
                </a:lnTo>
                <a:lnTo>
                  <a:pt x="908" y="205"/>
                </a:lnTo>
                <a:lnTo>
                  <a:pt x="880" y="184"/>
                </a:lnTo>
                <a:lnTo>
                  <a:pt x="857" y="161"/>
                </a:lnTo>
                <a:lnTo>
                  <a:pt x="836" y="138"/>
                </a:lnTo>
                <a:lnTo>
                  <a:pt x="819" y="110"/>
                </a:lnTo>
                <a:lnTo>
                  <a:pt x="808" y="82"/>
                </a:lnTo>
                <a:lnTo>
                  <a:pt x="801" y="51"/>
                </a:lnTo>
                <a:lnTo>
                  <a:pt x="798" y="19"/>
                </a:lnTo>
                <a:lnTo>
                  <a:pt x="798" y="19"/>
                </a:lnTo>
                <a:lnTo>
                  <a:pt x="798" y="0"/>
                </a:lnTo>
                <a:lnTo>
                  <a:pt x="798" y="0"/>
                </a:lnTo>
                <a:lnTo>
                  <a:pt x="777" y="14"/>
                </a:lnTo>
                <a:lnTo>
                  <a:pt x="756" y="26"/>
                </a:lnTo>
                <a:lnTo>
                  <a:pt x="735" y="35"/>
                </a:lnTo>
                <a:lnTo>
                  <a:pt x="714" y="44"/>
                </a:lnTo>
                <a:lnTo>
                  <a:pt x="691" y="49"/>
                </a:lnTo>
                <a:lnTo>
                  <a:pt x="670" y="54"/>
                </a:lnTo>
                <a:lnTo>
                  <a:pt x="647" y="56"/>
                </a:lnTo>
                <a:lnTo>
                  <a:pt x="626" y="58"/>
                </a:lnTo>
                <a:lnTo>
                  <a:pt x="626" y="58"/>
                </a:lnTo>
                <a:lnTo>
                  <a:pt x="593" y="56"/>
                </a:lnTo>
                <a:lnTo>
                  <a:pt x="558" y="47"/>
                </a:lnTo>
                <a:lnTo>
                  <a:pt x="523" y="35"/>
                </a:lnTo>
                <a:lnTo>
                  <a:pt x="507" y="28"/>
                </a:lnTo>
                <a:lnTo>
                  <a:pt x="493" y="19"/>
                </a:lnTo>
                <a:lnTo>
                  <a:pt x="493" y="19"/>
                </a:lnTo>
                <a:lnTo>
                  <a:pt x="479" y="19"/>
                </a:lnTo>
                <a:lnTo>
                  <a:pt x="472" y="17"/>
                </a:lnTo>
                <a:lnTo>
                  <a:pt x="465" y="12"/>
                </a:lnTo>
                <a:lnTo>
                  <a:pt x="456" y="0"/>
                </a:lnTo>
                <a:lnTo>
                  <a:pt x="456" y="0"/>
                </a:lnTo>
                <a:lnTo>
                  <a:pt x="456" y="19"/>
                </a:lnTo>
                <a:lnTo>
                  <a:pt x="456" y="19"/>
                </a:lnTo>
                <a:lnTo>
                  <a:pt x="456" y="19"/>
                </a:lnTo>
                <a:lnTo>
                  <a:pt x="454" y="40"/>
                </a:lnTo>
                <a:lnTo>
                  <a:pt x="451" y="61"/>
                </a:lnTo>
                <a:lnTo>
                  <a:pt x="447" y="79"/>
                </a:lnTo>
                <a:lnTo>
                  <a:pt x="440" y="100"/>
                </a:lnTo>
                <a:lnTo>
                  <a:pt x="430" y="117"/>
                </a:lnTo>
                <a:lnTo>
                  <a:pt x="421" y="135"/>
                </a:lnTo>
                <a:lnTo>
                  <a:pt x="409" y="152"/>
                </a:lnTo>
                <a:lnTo>
                  <a:pt x="395" y="166"/>
                </a:lnTo>
                <a:lnTo>
                  <a:pt x="381" y="180"/>
                </a:lnTo>
                <a:lnTo>
                  <a:pt x="365" y="194"/>
                </a:lnTo>
                <a:lnTo>
                  <a:pt x="349" y="205"/>
                </a:lnTo>
                <a:lnTo>
                  <a:pt x="330" y="214"/>
                </a:lnTo>
                <a:lnTo>
                  <a:pt x="312" y="224"/>
                </a:lnTo>
                <a:lnTo>
                  <a:pt x="293" y="233"/>
                </a:lnTo>
                <a:lnTo>
                  <a:pt x="272" y="238"/>
                </a:lnTo>
                <a:lnTo>
                  <a:pt x="251" y="245"/>
                </a:lnTo>
                <a:lnTo>
                  <a:pt x="251" y="245"/>
                </a:lnTo>
                <a:lnTo>
                  <a:pt x="214" y="245"/>
                </a:lnTo>
                <a:lnTo>
                  <a:pt x="214" y="245"/>
                </a:lnTo>
                <a:lnTo>
                  <a:pt x="214" y="245"/>
                </a:lnTo>
                <a:lnTo>
                  <a:pt x="177" y="245"/>
                </a:lnTo>
                <a:lnTo>
                  <a:pt x="177" y="245"/>
                </a:lnTo>
                <a:lnTo>
                  <a:pt x="146" y="256"/>
                </a:lnTo>
                <a:lnTo>
                  <a:pt x="132" y="263"/>
                </a:lnTo>
                <a:lnTo>
                  <a:pt x="116" y="273"/>
                </a:lnTo>
                <a:lnTo>
                  <a:pt x="102" y="284"/>
                </a:lnTo>
                <a:lnTo>
                  <a:pt x="88" y="296"/>
                </a:lnTo>
                <a:lnTo>
                  <a:pt x="74" y="312"/>
                </a:lnTo>
                <a:lnTo>
                  <a:pt x="62" y="331"/>
                </a:lnTo>
                <a:lnTo>
                  <a:pt x="62" y="331"/>
                </a:lnTo>
                <a:lnTo>
                  <a:pt x="48" y="354"/>
                </a:lnTo>
                <a:lnTo>
                  <a:pt x="39" y="380"/>
                </a:lnTo>
                <a:lnTo>
                  <a:pt x="27" y="408"/>
                </a:lnTo>
                <a:lnTo>
                  <a:pt x="18" y="438"/>
                </a:lnTo>
                <a:lnTo>
                  <a:pt x="11" y="468"/>
                </a:lnTo>
                <a:lnTo>
                  <a:pt x="7" y="499"/>
                </a:lnTo>
                <a:lnTo>
                  <a:pt x="2" y="529"/>
                </a:lnTo>
                <a:lnTo>
                  <a:pt x="0" y="557"/>
                </a:lnTo>
                <a:lnTo>
                  <a:pt x="0" y="568"/>
                </a:lnTo>
                <a:lnTo>
                  <a:pt x="0" y="568"/>
                </a:lnTo>
                <a:lnTo>
                  <a:pt x="0" y="587"/>
                </a:lnTo>
                <a:lnTo>
                  <a:pt x="1250" y="587"/>
                </a:lnTo>
                <a:lnTo>
                  <a:pt x="1250" y="568"/>
                </a:lnTo>
                <a:lnTo>
                  <a:pt x="1250" y="568"/>
                </a:lnTo>
                <a:lnTo>
                  <a:pt x="1250" y="538"/>
                </a:lnTo>
                <a:lnTo>
                  <a:pt x="1248" y="506"/>
                </a:lnTo>
                <a:lnTo>
                  <a:pt x="1243" y="475"/>
                </a:lnTo>
                <a:lnTo>
                  <a:pt x="1236" y="443"/>
                </a:lnTo>
                <a:lnTo>
                  <a:pt x="1229" y="412"/>
                </a:lnTo>
                <a:lnTo>
                  <a:pt x="1220" y="384"/>
                </a:lnTo>
                <a:lnTo>
                  <a:pt x="1206" y="356"/>
                </a:lnTo>
                <a:lnTo>
                  <a:pt x="1192" y="331"/>
                </a:lnTo>
                <a:lnTo>
                  <a:pt x="1192" y="331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8345091" y="4067176"/>
            <a:ext cx="759619" cy="428625"/>
          </a:xfrm>
          <a:custGeom>
            <a:avLst/>
            <a:gdLst>
              <a:gd name="T0" fmla="*/ 440 w 638"/>
              <a:gd name="T1" fmla="*/ 12 h 270"/>
              <a:gd name="T2" fmla="*/ 424 w 638"/>
              <a:gd name="T3" fmla="*/ 12 h 270"/>
              <a:gd name="T4" fmla="*/ 415 w 638"/>
              <a:gd name="T5" fmla="*/ 5 h 270"/>
              <a:gd name="T6" fmla="*/ 410 w 638"/>
              <a:gd name="T7" fmla="*/ 0 h 270"/>
              <a:gd name="T8" fmla="*/ 385 w 638"/>
              <a:gd name="T9" fmla="*/ 0 h 270"/>
              <a:gd name="T10" fmla="*/ 359 w 638"/>
              <a:gd name="T11" fmla="*/ 0 h 270"/>
              <a:gd name="T12" fmla="*/ 343 w 638"/>
              <a:gd name="T13" fmla="*/ 0 h 270"/>
              <a:gd name="T14" fmla="*/ 305 w 638"/>
              <a:gd name="T15" fmla="*/ 0 h 270"/>
              <a:gd name="T16" fmla="*/ 298 w 638"/>
              <a:gd name="T17" fmla="*/ 0 h 270"/>
              <a:gd name="T18" fmla="*/ 287 w 638"/>
              <a:gd name="T19" fmla="*/ 2 h 270"/>
              <a:gd name="T20" fmla="*/ 250 w 638"/>
              <a:gd name="T21" fmla="*/ 12 h 270"/>
              <a:gd name="T22" fmla="*/ 229 w 638"/>
              <a:gd name="T23" fmla="*/ 12 h 270"/>
              <a:gd name="T24" fmla="*/ 229 w 638"/>
              <a:gd name="T25" fmla="*/ 12 h 270"/>
              <a:gd name="T26" fmla="*/ 215 w 638"/>
              <a:gd name="T27" fmla="*/ 19 h 270"/>
              <a:gd name="T28" fmla="*/ 203 w 638"/>
              <a:gd name="T29" fmla="*/ 19 h 270"/>
              <a:gd name="T30" fmla="*/ 191 w 638"/>
              <a:gd name="T31" fmla="*/ 30 h 270"/>
              <a:gd name="T32" fmla="*/ 182 w 638"/>
              <a:gd name="T33" fmla="*/ 30 h 270"/>
              <a:gd name="T34" fmla="*/ 166 w 638"/>
              <a:gd name="T35" fmla="*/ 35 h 270"/>
              <a:gd name="T36" fmla="*/ 142 w 638"/>
              <a:gd name="T37" fmla="*/ 44 h 270"/>
              <a:gd name="T38" fmla="*/ 98 w 638"/>
              <a:gd name="T39" fmla="*/ 72 h 270"/>
              <a:gd name="T40" fmla="*/ 80 w 638"/>
              <a:gd name="T41" fmla="*/ 89 h 270"/>
              <a:gd name="T42" fmla="*/ 52 w 638"/>
              <a:gd name="T43" fmla="*/ 128 h 270"/>
              <a:gd name="T44" fmla="*/ 28 w 638"/>
              <a:gd name="T45" fmla="*/ 172 h 270"/>
              <a:gd name="T46" fmla="*/ 12 w 638"/>
              <a:gd name="T47" fmla="*/ 219 h 270"/>
              <a:gd name="T48" fmla="*/ 0 w 638"/>
              <a:gd name="T49" fmla="*/ 270 h 270"/>
              <a:gd name="T50" fmla="*/ 0 w 638"/>
              <a:gd name="T51" fmla="*/ 270 h 270"/>
              <a:gd name="T52" fmla="*/ 10 w 638"/>
              <a:gd name="T53" fmla="*/ 259 h 270"/>
              <a:gd name="T54" fmla="*/ 21 w 638"/>
              <a:gd name="T55" fmla="*/ 238 h 270"/>
              <a:gd name="T56" fmla="*/ 56 w 638"/>
              <a:gd name="T57" fmla="*/ 193 h 270"/>
              <a:gd name="T58" fmla="*/ 98 w 638"/>
              <a:gd name="T59" fmla="*/ 154 h 270"/>
              <a:gd name="T60" fmla="*/ 147 w 638"/>
              <a:gd name="T61" fmla="*/ 119 h 270"/>
              <a:gd name="T62" fmla="*/ 175 w 638"/>
              <a:gd name="T63" fmla="*/ 107 h 270"/>
              <a:gd name="T64" fmla="*/ 198 w 638"/>
              <a:gd name="T65" fmla="*/ 103 h 270"/>
              <a:gd name="T66" fmla="*/ 215 w 638"/>
              <a:gd name="T67" fmla="*/ 89 h 270"/>
              <a:gd name="T68" fmla="*/ 219 w 638"/>
              <a:gd name="T69" fmla="*/ 89 h 270"/>
              <a:gd name="T70" fmla="*/ 229 w 638"/>
              <a:gd name="T71" fmla="*/ 82 h 270"/>
              <a:gd name="T72" fmla="*/ 243 w 638"/>
              <a:gd name="T73" fmla="*/ 72 h 270"/>
              <a:gd name="T74" fmla="*/ 250 w 638"/>
              <a:gd name="T75" fmla="*/ 68 h 270"/>
              <a:gd name="T76" fmla="*/ 252 w 638"/>
              <a:gd name="T77" fmla="*/ 47 h 270"/>
              <a:gd name="T78" fmla="*/ 284 w 638"/>
              <a:gd name="T79" fmla="*/ 40 h 270"/>
              <a:gd name="T80" fmla="*/ 294 w 638"/>
              <a:gd name="T81" fmla="*/ 40 h 270"/>
              <a:gd name="T82" fmla="*/ 331 w 638"/>
              <a:gd name="T83" fmla="*/ 79 h 270"/>
              <a:gd name="T84" fmla="*/ 392 w 638"/>
              <a:gd name="T85" fmla="*/ 135 h 270"/>
              <a:gd name="T86" fmla="*/ 457 w 638"/>
              <a:gd name="T87" fmla="*/ 177 h 270"/>
              <a:gd name="T88" fmla="*/ 506 w 638"/>
              <a:gd name="T89" fmla="*/ 200 h 270"/>
              <a:gd name="T90" fmla="*/ 531 w 638"/>
              <a:gd name="T91" fmla="*/ 210 h 270"/>
              <a:gd name="T92" fmla="*/ 552 w 638"/>
              <a:gd name="T93" fmla="*/ 221 h 270"/>
              <a:gd name="T94" fmla="*/ 566 w 638"/>
              <a:gd name="T95" fmla="*/ 228 h 270"/>
              <a:gd name="T96" fmla="*/ 622 w 638"/>
              <a:gd name="T97" fmla="*/ 228 h 270"/>
              <a:gd name="T98" fmla="*/ 638 w 638"/>
              <a:gd name="T99" fmla="*/ 228 h 270"/>
              <a:gd name="T100" fmla="*/ 638 w 638"/>
              <a:gd name="T101" fmla="*/ 210 h 270"/>
              <a:gd name="T102" fmla="*/ 631 w 638"/>
              <a:gd name="T103" fmla="*/ 200 h 270"/>
              <a:gd name="T104" fmla="*/ 629 w 638"/>
              <a:gd name="T105" fmla="*/ 191 h 270"/>
              <a:gd name="T106" fmla="*/ 608 w 638"/>
              <a:gd name="T107" fmla="*/ 137 h 270"/>
              <a:gd name="T108" fmla="*/ 566 w 638"/>
              <a:gd name="T109" fmla="*/ 77 h 270"/>
              <a:gd name="T110" fmla="*/ 555 w 638"/>
              <a:gd name="T111" fmla="*/ 63 h 270"/>
              <a:gd name="T112" fmla="*/ 527 w 638"/>
              <a:gd name="T113" fmla="*/ 42 h 270"/>
              <a:gd name="T114" fmla="*/ 494 w 638"/>
              <a:gd name="T115" fmla="*/ 26 h 270"/>
              <a:gd name="T116" fmla="*/ 459 w 638"/>
              <a:gd name="T117" fmla="*/ 14 h 270"/>
              <a:gd name="T118" fmla="*/ 440 w 638"/>
              <a:gd name="T119" fmla="*/ 12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8" h="270">
                <a:moveTo>
                  <a:pt x="440" y="12"/>
                </a:moveTo>
                <a:lnTo>
                  <a:pt x="440" y="12"/>
                </a:lnTo>
                <a:lnTo>
                  <a:pt x="424" y="12"/>
                </a:lnTo>
                <a:lnTo>
                  <a:pt x="424" y="12"/>
                </a:lnTo>
                <a:lnTo>
                  <a:pt x="420" y="9"/>
                </a:lnTo>
                <a:lnTo>
                  <a:pt x="415" y="5"/>
                </a:lnTo>
                <a:lnTo>
                  <a:pt x="410" y="0"/>
                </a:lnTo>
                <a:lnTo>
                  <a:pt x="410" y="0"/>
                </a:lnTo>
                <a:lnTo>
                  <a:pt x="385" y="0"/>
                </a:lnTo>
                <a:lnTo>
                  <a:pt x="385" y="0"/>
                </a:lnTo>
                <a:lnTo>
                  <a:pt x="359" y="0"/>
                </a:lnTo>
                <a:lnTo>
                  <a:pt x="359" y="0"/>
                </a:lnTo>
                <a:lnTo>
                  <a:pt x="343" y="0"/>
                </a:lnTo>
                <a:lnTo>
                  <a:pt x="343" y="0"/>
                </a:lnTo>
                <a:lnTo>
                  <a:pt x="305" y="0"/>
                </a:lnTo>
                <a:lnTo>
                  <a:pt x="305" y="0"/>
                </a:lnTo>
                <a:lnTo>
                  <a:pt x="298" y="0"/>
                </a:lnTo>
                <a:lnTo>
                  <a:pt x="298" y="0"/>
                </a:lnTo>
                <a:lnTo>
                  <a:pt x="298" y="0"/>
                </a:lnTo>
                <a:lnTo>
                  <a:pt x="287" y="2"/>
                </a:lnTo>
                <a:lnTo>
                  <a:pt x="270" y="5"/>
                </a:lnTo>
                <a:lnTo>
                  <a:pt x="250" y="12"/>
                </a:lnTo>
                <a:lnTo>
                  <a:pt x="250" y="12"/>
                </a:lnTo>
                <a:lnTo>
                  <a:pt x="229" y="12"/>
                </a:lnTo>
                <a:lnTo>
                  <a:pt x="229" y="12"/>
                </a:lnTo>
                <a:lnTo>
                  <a:pt x="229" y="12"/>
                </a:lnTo>
                <a:lnTo>
                  <a:pt x="224" y="16"/>
                </a:lnTo>
                <a:lnTo>
                  <a:pt x="215" y="19"/>
                </a:lnTo>
                <a:lnTo>
                  <a:pt x="215" y="19"/>
                </a:lnTo>
                <a:lnTo>
                  <a:pt x="203" y="19"/>
                </a:lnTo>
                <a:lnTo>
                  <a:pt x="196" y="23"/>
                </a:lnTo>
                <a:lnTo>
                  <a:pt x="191" y="30"/>
                </a:lnTo>
                <a:lnTo>
                  <a:pt x="191" y="30"/>
                </a:lnTo>
                <a:lnTo>
                  <a:pt x="182" y="30"/>
                </a:lnTo>
                <a:lnTo>
                  <a:pt x="177" y="33"/>
                </a:lnTo>
                <a:lnTo>
                  <a:pt x="166" y="35"/>
                </a:lnTo>
                <a:lnTo>
                  <a:pt x="166" y="35"/>
                </a:lnTo>
                <a:lnTo>
                  <a:pt x="142" y="44"/>
                </a:lnTo>
                <a:lnTo>
                  <a:pt x="119" y="58"/>
                </a:lnTo>
                <a:lnTo>
                  <a:pt x="98" y="72"/>
                </a:lnTo>
                <a:lnTo>
                  <a:pt x="80" y="89"/>
                </a:lnTo>
                <a:lnTo>
                  <a:pt x="80" y="89"/>
                </a:lnTo>
                <a:lnTo>
                  <a:pt x="66" y="107"/>
                </a:lnTo>
                <a:lnTo>
                  <a:pt x="52" y="128"/>
                </a:lnTo>
                <a:lnTo>
                  <a:pt x="38" y="149"/>
                </a:lnTo>
                <a:lnTo>
                  <a:pt x="28" y="172"/>
                </a:lnTo>
                <a:lnTo>
                  <a:pt x="19" y="196"/>
                </a:lnTo>
                <a:lnTo>
                  <a:pt x="12" y="219"/>
                </a:lnTo>
                <a:lnTo>
                  <a:pt x="5" y="245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10" y="259"/>
                </a:lnTo>
                <a:lnTo>
                  <a:pt x="10" y="259"/>
                </a:lnTo>
                <a:lnTo>
                  <a:pt x="10" y="259"/>
                </a:lnTo>
                <a:lnTo>
                  <a:pt x="21" y="238"/>
                </a:lnTo>
                <a:lnTo>
                  <a:pt x="38" y="214"/>
                </a:lnTo>
                <a:lnTo>
                  <a:pt x="56" y="193"/>
                </a:lnTo>
                <a:lnTo>
                  <a:pt x="77" y="172"/>
                </a:lnTo>
                <a:lnTo>
                  <a:pt x="98" y="154"/>
                </a:lnTo>
                <a:lnTo>
                  <a:pt x="121" y="135"/>
                </a:lnTo>
                <a:lnTo>
                  <a:pt x="147" y="119"/>
                </a:lnTo>
                <a:lnTo>
                  <a:pt x="175" y="107"/>
                </a:lnTo>
                <a:lnTo>
                  <a:pt x="175" y="107"/>
                </a:lnTo>
                <a:lnTo>
                  <a:pt x="187" y="107"/>
                </a:lnTo>
                <a:lnTo>
                  <a:pt x="198" y="103"/>
                </a:lnTo>
                <a:lnTo>
                  <a:pt x="208" y="96"/>
                </a:lnTo>
                <a:lnTo>
                  <a:pt x="215" y="89"/>
                </a:lnTo>
                <a:lnTo>
                  <a:pt x="215" y="89"/>
                </a:lnTo>
                <a:lnTo>
                  <a:pt x="219" y="89"/>
                </a:lnTo>
                <a:lnTo>
                  <a:pt x="224" y="84"/>
                </a:lnTo>
                <a:lnTo>
                  <a:pt x="229" y="82"/>
                </a:lnTo>
                <a:lnTo>
                  <a:pt x="229" y="82"/>
                </a:lnTo>
                <a:lnTo>
                  <a:pt x="243" y="72"/>
                </a:lnTo>
                <a:lnTo>
                  <a:pt x="250" y="68"/>
                </a:lnTo>
                <a:lnTo>
                  <a:pt x="250" y="68"/>
                </a:lnTo>
                <a:lnTo>
                  <a:pt x="252" y="54"/>
                </a:lnTo>
                <a:lnTo>
                  <a:pt x="252" y="47"/>
                </a:lnTo>
                <a:lnTo>
                  <a:pt x="252" y="47"/>
                </a:lnTo>
                <a:lnTo>
                  <a:pt x="284" y="40"/>
                </a:lnTo>
                <a:lnTo>
                  <a:pt x="294" y="40"/>
                </a:lnTo>
                <a:lnTo>
                  <a:pt x="294" y="40"/>
                </a:lnTo>
                <a:lnTo>
                  <a:pt x="310" y="58"/>
                </a:lnTo>
                <a:lnTo>
                  <a:pt x="331" y="79"/>
                </a:lnTo>
                <a:lnTo>
                  <a:pt x="357" y="107"/>
                </a:lnTo>
                <a:lnTo>
                  <a:pt x="392" y="135"/>
                </a:lnTo>
                <a:lnTo>
                  <a:pt x="433" y="163"/>
                </a:lnTo>
                <a:lnTo>
                  <a:pt x="457" y="177"/>
                </a:lnTo>
                <a:lnTo>
                  <a:pt x="480" y="189"/>
                </a:lnTo>
                <a:lnTo>
                  <a:pt x="506" y="200"/>
                </a:lnTo>
                <a:lnTo>
                  <a:pt x="531" y="210"/>
                </a:lnTo>
                <a:lnTo>
                  <a:pt x="531" y="210"/>
                </a:lnTo>
                <a:lnTo>
                  <a:pt x="543" y="217"/>
                </a:lnTo>
                <a:lnTo>
                  <a:pt x="552" y="221"/>
                </a:lnTo>
                <a:lnTo>
                  <a:pt x="562" y="224"/>
                </a:lnTo>
                <a:lnTo>
                  <a:pt x="566" y="228"/>
                </a:lnTo>
                <a:lnTo>
                  <a:pt x="566" y="228"/>
                </a:lnTo>
                <a:lnTo>
                  <a:pt x="622" y="228"/>
                </a:lnTo>
                <a:lnTo>
                  <a:pt x="638" y="228"/>
                </a:lnTo>
                <a:lnTo>
                  <a:pt x="638" y="228"/>
                </a:lnTo>
                <a:lnTo>
                  <a:pt x="638" y="228"/>
                </a:lnTo>
                <a:lnTo>
                  <a:pt x="638" y="210"/>
                </a:lnTo>
                <a:lnTo>
                  <a:pt x="638" y="210"/>
                </a:lnTo>
                <a:lnTo>
                  <a:pt x="631" y="200"/>
                </a:lnTo>
                <a:lnTo>
                  <a:pt x="629" y="191"/>
                </a:lnTo>
                <a:lnTo>
                  <a:pt x="629" y="191"/>
                </a:lnTo>
                <a:lnTo>
                  <a:pt x="622" y="165"/>
                </a:lnTo>
                <a:lnTo>
                  <a:pt x="608" y="137"/>
                </a:lnTo>
                <a:lnTo>
                  <a:pt x="592" y="107"/>
                </a:lnTo>
                <a:lnTo>
                  <a:pt x="566" y="77"/>
                </a:lnTo>
                <a:lnTo>
                  <a:pt x="566" y="77"/>
                </a:lnTo>
                <a:lnTo>
                  <a:pt x="555" y="63"/>
                </a:lnTo>
                <a:lnTo>
                  <a:pt x="541" y="51"/>
                </a:lnTo>
                <a:lnTo>
                  <a:pt x="527" y="42"/>
                </a:lnTo>
                <a:lnTo>
                  <a:pt x="510" y="33"/>
                </a:lnTo>
                <a:lnTo>
                  <a:pt x="494" y="26"/>
                </a:lnTo>
                <a:lnTo>
                  <a:pt x="478" y="19"/>
                </a:lnTo>
                <a:lnTo>
                  <a:pt x="459" y="14"/>
                </a:lnTo>
                <a:lnTo>
                  <a:pt x="440" y="12"/>
                </a:lnTo>
                <a:lnTo>
                  <a:pt x="440" y="12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6959204" y="2754313"/>
            <a:ext cx="873919" cy="1176338"/>
          </a:xfrm>
          <a:custGeom>
            <a:avLst/>
            <a:gdLst>
              <a:gd name="T0" fmla="*/ 345 w 734"/>
              <a:gd name="T1" fmla="*/ 24 h 741"/>
              <a:gd name="T2" fmla="*/ 338 w 734"/>
              <a:gd name="T3" fmla="*/ 14 h 741"/>
              <a:gd name="T4" fmla="*/ 324 w 734"/>
              <a:gd name="T5" fmla="*/ 0 h 741"/>
              <a:gd name="T6" fmla="*/ 261 w 734"/>
              <a:gd name="T7" fmla="*/ 40 h 741"/>
              <a:gd name="T8" fmla="*/ 189 w 734"/>
              <a:gd name="T9" fmla="*/ 80 h 741"/>
              <a:gd name="T10" fmla="*/ 144 w 734"/>
              <a:gd name="T11" fmla="*/ 124 h 741"/>
              <a:gd name="T12" fmla="*/ 128 w 734"/>
              <a:gd name="T13" fmla="*/ 145 h 741"/>
              <a:gd name="T14" fmla="*/ 112 w 734"/>
              <a:gd name="T15" fmla="*/ 156 h 741"/>
              <a:gd name="T16" fmla="*/ 105 w 734"/>
              <a:gd name="T17" fmla="*/ 163 h 741"/>
              <a:gd name="T18" fmla="*/ 95 w 734"/>
              <a:gd name="T19" fmla="*/ 177 h 741"/>
              <a:gd name="T20" fmla="*/ 91 w 734"/>
              <a:gd name="T21" fmla="*/ 187 h 741"/>
              <a:gd name="T22" fmla="*/ 82 w 734"/>
              <a:gd name="T23" fmla="*/ 203 h 741"/>
              <a:gd name="T24" fmla="*/ 72 w 734"/>
              <a:gd name="T25" fmla="*/ 226 h 741"/>
              <a:gd name="T26" fmla="*/ 9 w 734"/>
              <a:gd name="T27" fmla="*/ 226 h 741"/>
              <a:gd name="T28" fmla="*/ 0 w 734"/>
              <a:gd name="T29" fmla="*/ 252 h 741"/>
              <a:gd name="T30" fmla="*/ 2 w 734"/>
              <a:gd name="T31" fmla="*/ 464 h 741"/>
              <a:gd name="T32" fmla="*/ 23 w 734"/>
              <a:gd name="T33" fmla="*/ 480 h 741"/>
              <a:gd name="T34" fmla="*/ 54 w 734"/>
              <a:gd name="T35" fmla="*/ 473 h 741"/>
              <a:gd name="T36" fmla="*/ 63 w 734"/>
              <a:gd name="T37" fmla="*/ 529 h 741"/>
              <a:gd name="T38" fmla="*/ 95 w 734"/>
              <a:gd name="T39" fmla="*/ 615 h 741"/>
              <a:gd name="T40" fmla="*/ 144 w 734"/>
              <a:gd name="T41" fmla="*/ 694 h 741"/>
              <a:gd name="T42" fmla="*/ 186 w 734"/>
              <a:gd name="T43" fmla="*/ 706 h 741"/>
              <a:gd name="T44" fmla="*/ 247 w 734"/>
              <a:gd name="T45" fmla="*/ 687 h 741"/>
              <a:gd name="T46" fmla="*/ 284 w 734"/>
              <a:gd name="T47" fmla="*/ 685 h 741"/>
              <a:gd name="T48" fmla="*/ 366 w 734"/>
              <a:gd name="T49" fmla="*/ 685 h 741"/>
              <a:gd name="T50" fmla="*/ 454 w 734"/>
              <a:gd name="T51" fmla="*/ 697 h 741"/>
              <a:gd name="T52" fmla="*/ 529 w 734"/>
              <a:gd name="T53" fmla="*/ 727 h 741"/>
              <a:gd name="T54" fmla="*/ 571 w 734"/>
              <a:gd name="T55" fmla="*/ 718 h 741"/>
              <a:gd name="T56" fmla="*/ 629 w 734"/>
              <a:gd name="T57" fmla="*/ 636 h 741"/>
              <a:gd name="T58" fmla="*/ 671 w 734"/>
              <a:gd name="T59" fmla="*/ 536 h 741"/>
              <a:gd name="T60" fmla="*/ 685 w 734"/>
              <a:gd name="T61" fmla="*/ 473 h 741"/>
              <a:gd name="T62" fmla="*/ 692 w 734"/>
              <a:gd name="T63" fmla="*/ 480 h 741"/>
              <a:gd name="T64" fmla="*/ 710 w 734"/>
              <a:gd name="T65" fmla="*/ 457 h 741"/>
              <a:gd name="T66" fmla="*/ 734 w 734"/>
              <a:gd name="T67" fmla="*/ 424 h 741"/>
              <a:gd name="T68" fmla="*/ 734 w 734"/>
              <a:gd name="T69" fmla="*/ 252 h 741"/>
              <a:gd name="T70" fmla="*/ 722 w 734"/>
              <a:gd name="T71" fmla="*/ 229 h 741"/>
              <a:gd name="T72" fmla="*/ 685 w 734"/>
              <a:gd name="T73" fmla="*/ 236 h 741"/>
              <a:gd name="T74" fmla="*/ 680 w 734"/>
              <a:gd name="T75" fmla="*/ 205 h 741"/>
              <a:gd name="T76" fmla="*/ 668 w 734"/>
              <a:gd name="T77" fmla="*/ 175 h 741"/>
              <a:gd name="T78" fmla="*/ 615 w 734"/>
              <a:gd name="T79" fmla="*/ 168 h 741"/>
              <a:gd name="T80" fmla="*/ 477 w 734"/>
              <a:gd name="T81" fmla="*/ 122 h 741"/>
              <a:gd name="T82" fmla="*/ 373 w 734"/>
              <a:gd name="T83" fmla="*/ 52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4" h="741">
                <a:moveTo>
                  <a:pt x="345" y="28"/>
                </a:moveTo>
                <a:lnTo>
                  <a:pt x="345" y="28"/>
                </a:lnTo>
                <a:lnTo>
                  <a:pt x="345" y="24"/>
                </a:lnTo>
                <a:lnTo>
                  <a:pt x="342" y="21"/>
                </a:lnTo>
                <a:lnTo>
                  <a:pt x="338" y="19"/>
                </a:lnTo>
                <a:lnTo>
                  <a:pt x="338" y="14"/>
                </a:lnTo>
                <a:lnTo>
                  <a:pt x="333" y="3"/>
                </a:lnTo>
                <a:lnTo>
                  <a:pt x="324" y="0"/>
                </a:lnTo>
                <a:lnTo>
                  <a:pt x="324" y="0"/>
                </a:lnTo>
                <a:lnTo>
                  <a:pt x="307" y="17"/>
                </a:lnTo>
                <a:lnTo>
                  <a:pt x="284" y="28"/>
                </a:lnTo>
                <a:lnTo>
                  <a:pt x="261" y="40"/>
                </a:lnTo>
                <a:lnTo>
                  <a:pt x="235" y="47"/>
                </a:lnTo>
                <a:lnTo>
                  <a:pt x="235" y="47"/>
                </a:lnTo>
                <a:lnTo>
                  <a:pt x="189" y="80"/>
                </a:lnTo>
                <a:lnTo>
                  <a:pt x="165" y="101"/>
                </a:lnTo>
                <a:lnTo>
                  <a:pt x="144" y="124"/>
                </a:lnTo>
                <a:lnTo>
                  <a:pt x="144" y="124"/>
                </a:lnTo>
                <a:lnTo>
                  <a:pt x="133" y="131"/>
                </a:lnTo>
                <a:lnTo>
                  <a:pt x="130" y="136"/>
                </a:lnTo>
                <a:lnTo>
                  <a:pt x="128" y="145"/>
                </a:lnTo>
                <a:lnTo>
                  <a:pt x="128" y="145"/>
                </a:lnTo>
                <a:lnTo>
                  <a:pt x="116" y="149"/>
                </a:lnTo>
                <a:lnTo>
                  <a:pt x="112" y="156"/>
                </a:lnTo>
                <a:lnTo>
                  <a:pt x="112" y="156"/>
                </a:lnTo>
                <a:lnTo>
                  <a:pt x="109" y="161"/>
                </a:lnTo>
                <a:lnTo>
                  <a:pt x="105" y="163"/>
                </a:lnTo>
                <a:lnTo>
                  <a:pt x="98" y="166"/>
                </a:lnTo>
                <a:lnTo>
                  <a:pt x="98" y="166"/>
                </a:lnTo>
                <a:lnTo>
                  <a:pt x="95" y="177"/>
                </a:lnTo>
                <a:lnTo>
                  <a:pt x="93" y="184"/>
                </a:lnTo>
                <a:lnTo>
                  <a:pt x="93" y="184"/>
                </a:lnTo>
                <a:lnTo>
                  <a:pt x="91" y="187"/>
                </a:lnTo>
                <a:lnTo>
                  <a:pt x="88" y="189"/>
                </a:lnTo>
                <a:lnTo>
                  <a:pt x="84" y="194"/>
                </a:lnTo>
                <a:lnTo>
                  <a:pt x="82" y="203"/>
                </a:lnTo>
                <a:lnTo>
                  <a:pt x="82" y="203"/>
                </a:lnTo>
                <a:lnTo>
                  <a:pt x="75" y="219"/>
                </a:lnTo>
                <a:lnTo>
                  <a:pt x="72" y="226"/>
                </a:lnTo>
                <a:lnTo>
                  <a:pt x="9" y="338"/>
                </a:lnTo>
                <a:lnTo>
                  <a:pt x="9" y="226"/>
                </a:lnTo>
                <a:lnTo>
                  <a:pt x="9" y="226"/>
                </a:lnTo>
                <a:lnTo>
                  <a:pt x="5" y="233"/>
                </a:lnTo>
                <a:lnTo>
                  <a:pt x="0" y="238"/>
                </a:lnTo>
                <a:lnTo>
                  <a:pt x="0" y="252"/>
                </a:lnTo>
                <a:lnTo>
                  <a:pt x="0" y="450"/>
                </a:lnTo>
                <a:lnTo>
                  <a:pt x="0" y="450"/>
                </a:lnTo>
                <a:lnTo>
                  <a:pt x="2" y="464"/>
                </a:lnTo>
                <a:lnTo>
                  <a:pt x="7" y="473"/>
                </a:lnTo>
                <a:lnTo>
                  <a:pt x="14" y="478"/>
                </a:lnTo>
                <a:lnTo>
                  <a:pt x="23" y="480"/>
                </a:lnTo>
                <a:lnTo>
                  <a:pt x="23" y="480"/>
                </a:lnTo>
                <a:lnTo>
                  <a:pt x="33" y="480"/>
                </a:lnTo>
                <a:lnTo>
                  <a:pt x="54" y="473"/>
                </a:lnTo>
                <a:lnTo>
                  <a:pt x="54" y="499"/>
                </a:lnTo>
                <a:lnTo>
                  <a:pt x="54" y="499"/>
                </a:lnTo>
                <a:lnTo>
                  <a:pt x="63" y="529"/>
                </a:lnTo>
                <a:lnTo>
                  <a:pt x="72" y="559"/>
                </a:lnTo>
                <a:lnTo>
                  <a:pt x="84" y="587"/>
                </a:lnTo>
                <a:lnTo>
                  <a:pt x="95" y="615"/>
                </a:lnTo>
                <a:lnTo>
                  <a:pt x="112" y="643"/>
                </a:lnTo>
                <a:lnTo>
                  <a:pt x="126" y="669"/>
                </a:lnTo>
                <a:lnTo>
                  <a:pt x="144" y="694"/>
                </a:lnTo>
                <a:lnTo>
                  <a:pt x="163" y="718"/>
                </a:lnTo>
                <a:lnTo>
                  <a:pt x="163" y="718"/>
                </a:lnTo>
                <a:lnTo>
                  <a:pt x="186" y="706"/>
                </a:lnTo>
                <a:lnTo>
                  <a:pt x="207" y="699"/>
                </a:lnTo>
                <a:lnTo>
                  <a:pt x="228" y="692"/>
                </a:lnTo>
                <a:lnTo>
                  <a:pt x="247" y="687"/>
                </a:lnTo>
                <a:lnTo>
                  <a:pt x="275" y="685"/>
                </a:lnTo>
                <a:lnTo>
                  <a:pt x="284" y="685"/>
                </a:lnTo>
                <a:lnTo>
                  <a:pt x="284" y="685"/>
                </a:lnTo>
                <a:lnTo>
                  <a:pt x="333" y="685"/>
                </a:lnTo>
                <a:lnTo>
                  <a:pt x="333" y="685"/>
                </a:lnTo>
                <a:lnTo>
                  <a:pt x="366" y="685"/>
                </a:lnTo>
                <a:lnTo>
                  <a:pt x="396" y="687"/>
                </a:lnTo>
                <a:lnTo>
                  <a:pt x="426" y="692"/>
                </a:lnTo>
                <a:lnTo>
                  <a:pt x="454" y="697"/>
                </a:lnTo>
                <a:lnTo>
                  <a:pt x="480" y="704"/>
                </a:lnTo>
                <a:lnTo>
                  <a:pt x="505" y="715"/>
                </a:lnTo>
                <a:lnTo>
                  <a:pt x="529" y="727"/>
                </a:lnTo>
                <a:lnTo>
                  <a:pt x="550" y="741"/>
                </a:lnTo>
                <a:lnTo>
                  <a:pt x="550" y="741"/>
                </a:lnTo>
                <a:lnTo>
                  <a:pt x="571" y="718"/>
                </a:lnTo>
                <a:lnTo>
                  <a:pt x="591" y="694"/>
                </a:lnTo>
                <a:lnTo>
                  <a:pt x="610" y="666"/>
                </a:lnTo>
                <a:lnTo>
                  <a:pt x="629" y="636"/>
                </a:lnTo>
                <a:lnTo>
                  <a:pt x="645" y="604"/>
                </a:lnTo>
                <a:lnTo>
                  <a:pt x="659" y="571"/>
                </a:lnTo>
                <a:lnTo>
                  <a:pt x="671" y="536"/>
                </a:lnTo>
                <a:lnTo>
                  <a:pt x="680" y="499"/>
                </a:lnTo>
                <a:lnTo>
                  <a:pt x="680" y="489"/>
                </a:lnTo>
                <a:lnTo>
                  <a:pt x="685" y="473"/>
                </a:lnTo>
                <a:lnTo>
                  <a:pt x="692" y="480"/>
                </a:lnTo>
                <a:lnTo>
                  <a:pt x="692" y="480"/>
                </a:lnTo>
                <a:lnTo>
                  <a:pt x="692" y="480"/>
                </a:lnTo>
                <a:lnTo>
                  <a:pt x="701" y="473"/>
                </a:lnTo>
                <a:lnTo>
                  <a:pt x="701" y="473"/>
                </a:lnTo>
                <a:lnTo>
                  <a:pt x="710" y="457"/>
                </a:lnTo>
                <a:lnTo>
                  <a:pt x="720" y="445"/>
                </a:lnTo>
                <a:lnTo>
                  <a:pt x="729" y="434"/>
                </a:lnTo>
                <a:lnTo>
                  <a:pt x="734" y="424"/>
                </a:lnTo>
                <a:lnTo>
                  <a:pt x="734" y="424"/>
                </a:lnTo>
                <a:lnTo>
                  <a:pt x="734" y="252"/>
                </a:lnTo>
                <a:lnTo>
                  <a:pt x="734" y="252"/>
                </a:lnTo>
                <a:lnTo>
                  <a:pt x="734" y="240"/>
                </a:lnTo>
                <a:lnTo>
                  <a:pt x="729" y="233"/>
                </a:lnTo>
                <a:lnTo>
                  <a:pt x="722" y="229"/>
                </a:lnTo>
                <a:lnTo>
                  <a:pt x="713" y="226"/>
                </a:lnTo>
                <a:lnTo>
                  <a:pt x="701" y="226"/>
                </a:lnTo>
                <a:lnTo>
                  <a:pt x="685" y="236"/>
                </a:lnTo>
                <a:lnTo>
                  <a:pt x="680" y="217"/>
                </a:lnTo>
                <a:lnTo>
                  <a:pt x="680" y="217"/>
                </a:lnTo>
                <a:lnTo>
                  <a:pt x="680" y="205"/>
                </a:lnTo>
                <a:lnTo>
                  <a:pt x="678" y="194"/>
                </a:lnTo>
                <a:lnTo>
                  <a:pt x="675" y="184"/>
                </a:lnTo>
                <a:lnTo>
                  <a:pt x="668" y="175"/>
                </a:lnTo>
                <a:lnTo>
                  <a:pt x="668" y="175"/>
                </a:lnTo>
                <a:lnTo>
                  <a:pt x="640" y="173"/>
                </a:lnTo>
                <a:lnTo>
                  <a:pt x="615" y="168"/>
                </a:lnTo>
                <a:lnTo>
                  <a:pt x="566" y="156"/>
                </a:lnTo>
                <a:lnTo>
                  <a:pt x="522" y="140"/>
                </a:lnTo>
                <a:lnTo>
                  <a:pt x="477" y="122"/>
                </a:lnTo>
                <a:lnTo>
                  <a:pt x="440" y="98"/>
                </a:lnTo>
                <a:lnTo>
                  <a:pt x="405" y="75"/>
                </a:lnTo>
                <a:lnTo>
                  <a:pt x="373" y="52"/>
                </a:lnTo>
                <a:lnTo>
                  <a:pt x="345" y="28"/>
                </a:lnTo>
                <a:lnTo>
                  <a:pt x="345" y="28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7774781" y="3313114"/>
            <a:ext cx="753666" cy="428625"/>
          </a:xfrm>
          <a:custGeom>
            <a:avLst/>
            <a:gdLst>
              <a:gd name="T0" fmla="*/ 32 w 633"/>
              <a:gd name="T1" fmla="*/ 147 h 270"/>
              <a:gd name="T2" fmla="*/ 30 w 633"/>
              <a:gd name="T3" fmla="*/ 158 h 270"/>
              <a:gd name="T4" fmla="*/ 28 w 633"/>
              <a:gd name="T5" fmla="*/ 158 h 270"/>
              <a:gd name="T6" fmla="*/ 28 w 633"/>
              <a:gd name="T7" fmla="*/ 168 h 270"/>
              <a:gd name="T8" fmla="*/ 23 w 633"/>
              <a:gd name="T9" fmla="*/ 182 h 270"/>
              <a:gd name="T10" fmla="*/ 16 w 633"/>
              <a:gd name="T11" fmla="*/ 189 h 270"/>
              <a:gd name="T12" fmla="*/ 4 w 633"/>
              <a:gd name="T13" fmla="*/ 224 h 270"/>
              <a:gd name="T14" fmla="*/ 0 w 633"/>
              <a:gd name="T15" fmla="*/ 270 h 270"/>
              <a:gd name="T16" fmla="*/ 0 w 633"/>
              <a:gd name="T17" fmla="*/ 270 h 270"/>
              <a:gd name="T18" fmla="*/ 0 w 633"/>
              <a:gd name="T19" fmla="*/ 261 h 270"/>
              <a:gd name="T20" fmla="*/ 7 w 633"/>
              <a:gd name="T21" fmla="*/ 261 h 270"/>
              <a:gd name="T22" fmla="*/ 32 w 633"/>
              <a:gd name="T23" fmla="*/ 231 h 270"/>
              <a:gd name="T24" fmla="*/ 35 w 633"/>
              <a:gd name="T25" fmla="*/ 221 h 270"/>
              <a:gd name="T26" fmla="*/ 44 w 633"/>
              <a:gd name="T27" fmla="*/ 210 h 270"/>
              <a:gd name="T28" fmla="*/ 49 w 633"/>
              <a:gd name="T29" fmla="*/ 203 h 270"/>
              <a:gd name="T30" fmla="*/ 63 w 633"/>
              <a:gd name="T31" fmla="*/ 193 h 270"/>
              <a:gd name="T32" fmla="*/ 111 w 633"/>
              <a:gd name="T33" fmla="*/ 144 h 270"/>
              <a:gd name="T34" fmla="*/ 153 w 633"/>
              <a:gd name="T35" fmla="*/ 119 h 270"/>
              <a:gd name="T36" fmla="*/ 167 w 633"/>
              <a:gd name="T37" fmla="*/ 112 h 270"/>
              <a:gd name="T38" fmla="*/ 214 w 633"/>
              <a:gd name="T39" fmla="*/ 89 h 270"/>
              <a:gd name="T40" fmla="*/ 237 w 633"/>
              <a:gd name="T41" fmla="*/ 68 h 270"/>
              <a:gd name="T42" fmla="*/ 246 w 633"/>
              <a:gd name="T43" fmla="*/ 49 h 270"/>
              <a:gd name="T44" fmla="*/ 249 w 633"/>
              <a:gd name="T45" fmla="*/ 49 h 270"/>
              <a:gd name="T46" fmla="*/ 288 w 633"/>
              <a:gd name="T47" fmla="*/ 42 h 270"/>
              <a:gd name="T48" fmla="*/ 293 w 633"/>
              <a:gd name="T49" fmla="*/ 49 h 270"/>
              <a:gd name="T50" fmla="*/ 312 w 633"/>
              <a:gd name="T51" fmla="*/ 72 h 270"/>
              <a:gd name="T52" fmla="*/ 319 w 633"/>
              <a:gd name="T53" fmla="*/ 82 h 270"/>
              <a:gd name="T54" fmla="*/ 333 w 633"/>
              <a:gd name="T55" fmla="*/ 86 h 270"/>
              <a:gd name="T56" fmla="*/ 347 w 633"/>
              <a:gd name="T57" fmla="*/ 105 h 270"/>
              <a:gd name="T58" fmla="*/ 363 w 633"/>
              <a:gd name="T59" fmla="*/ 121 h 270"/>
              <a:gd name="T60" fmla="*/ 386 w 633"/>
              <a:gd name="T61" fmla="*/ 147 h 270"/>
              <a:gd name="T62" fmla="*/ 393 w 633"/>
              <a:gd name="T63" fmla="*/ 149 h 270"/>
              <a:gd name="T64" fmla="*/ 407 w 633"/>
              <a:gd name="T65" fmla="*/ 156 h 270"/>
              <a:gd name="T66" fmla="*/ 412 w 633"/>
              <a:gd name="T67" fmla="*/ 156 h 270"/>
              <a:gd name="T68" fmla="*/ 454 w 633"/>
              <a:gd name="T69" fmla="*/ 182 h 270"/>
              <a:gd name="T70" fmla="*/ 503 w 633"/>
              <a:gd name="T71" fmla="*/ 203 h 270"/>
              <a:gd name="T72" fmla="*/ 556 w 633"/>
              <a:gd name="T73" fmla="*/ 219 h 270"/>
              <a:gd name="T74" fmla="*/ 614 w 633"/>
              <a:gd name="T75" fmla="*/ 231 h 270"/>
              <a:gd name="T76" fmla="*/ 633 w 633"/>
              <a:gd name="T77" fmla="*/ 231 h 270"/>
              <a:gd name="T78" fmla="*/ 614 w 633"/>
              <a:gd name="T79" fmla="*/ 158 h 270"/>
              <a:gd name="T80" fmla="*/ 593 w 633"/>
              <a:gd name="T81" fmla="*/ 119 h 270"/>
              <a:gd name="T82" fmla="*/ 563 w 633"/>
              <a:gd name="T83" fmla="*/ 79 h 270"/>
              <a:gd name="T84" fmla="*/ 545 w 633"/>
              <a:gd name="T85" fmla="*/ 61 h 270"/>
              <a:gd name="T86" fmla="*/ 498 w 633"/>
              <a:gd name="T87" fmla="*/ 30 h 270"/>
              <a:gd name="T88" fmla="*/ 442 w 633"/>
              <a:gd name="T89" fmla="*/ 9 h 270"/>
              <a:gd name="T90" fmla="*/ 377 w 633"/>
              <a:gd name="T91" fmla="*/ 0 h 270"/>
              <a:gd name="T92" fmla="*/ 340 w 633"/>
              <a:gd name="T93" fmla="*/ 0 h 270"/>
              <a:gd name="T94" fmla="*/ 321 w 633"/>
              <a:gd name="T95" fmla="*/ 0 h 270"/>
              <a:gd name="T96" fmla="*/ 312 w 633"/>
              <a:gd name="T97" fmla="*/ 0 h 270"/>
              <a:gd name="T98" fmla="*/ 295 w 633"/>
              <a:gd name="T99" fmla="*/ 0 h 270"/>
              <a:gd name="T100" fmla="*/ 274 w 633"/>
              <a:gd name="T101" fmla="*/ 0 h 270"/>
              <a:gd name="T102" fmla="*/ 221 w 633"/>
              <a:gd name="T103" fmla="*/ 9 h 270"/>
              <a:gd name="T104" fmla="*/ 153 w 633"/>
              <a:gd name="T105" fmla="*/ 35 h 270"/>
              <a:gd name="T106" fmla="*/ 116 w 633"/>
              <a:gd name="T107" fmla="*/ 56 h 270"/>
              <a:gd name="T108" fmla="*/ 83 w 633"/>
              <a:gd name="T109" fmla="*/ 86 h 270"/>
              <a:gd name="T110" fmla="*/ 65 w 633"/>
              <a:gd name="T111" fmla="*/ 98 h 270"/>
              <a:gd name="T112" fmla="*/ 63 w 633"/>
              <a:gd name="T113" fmla="*/ 105 h 270"/>
              <a:gd name="T114" fmla="*/ 51 w 633"/>
              <a:gd name="T115" fmla="*/ 123 h 270"/>
              <a:gd name="T116" fmla="*/ 32 w 633"/>
              <a:gd name="T117" fmla="*/ 14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3" h="270">
                <a:moveTo>
                  <a:pt x="32" y="147"/>
                </a:moveTo>
                <a:lnTo>
                  <a:pt x="32" y="147"/>
                </a:lnTo>
                <a:lnTo>
                  <a:pt x="32" y="156"/>
                </a:lnTo>
                <a:lnTo>
                  <a:pt x="30" y="158"/>
                </a:lnTo>
                <a:lnTo>
                  <a:pt x="28" y="158"/>
                </a:lnTo>
                <a:lnTo>
                  <a:pt x="28" y="158"/>
                </a:lnTo>
                <a:lnTo>
                  <a:pt x="28" y="158"/>
                </a:lnTo>
                <a:lnTo>
                  <a:pt x="28" y="168"/>
                </a:lnTo>
                <a:lnTo>
                  <a:pt x="25" y="175"/>
                </a:lnTo>
                <a:lnTo>
                  <a:pt x="23" y="182"/>
                </a:lnTo>
                <a:lnTo>
                  <a:pt x="16" y="189"/>
                </a:lnTo>
                <a:lnTo>
                  <a:pt x="16" y="189"/>
                </a:lnTo>
                <a:lnTo>
                  <a:pt x="9" y="205"/>
                </a:lnTo>
                <a:lnTo>
                  <a:pt x="4" y="224"/>
                </a:lnTo>
                <a:lnTo>
                  <a:pt x="0" y="245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61"/>
                </a:lnTo>
                <a:lnTo>
                  <a:pt x="7" y="261"/>
                </a:lnTo>
                <a:lnTo>
                  <a:pt x="7" y="261"/>
                </a:lnTo>
                <a:lnTo>
                  <a:pt x="21" y="240"/>
                </a:lnTo>
                <a:lnTo>
                  <a:pt x="32" y="231"/>
                </a:lnTo>
                <a:lnTo>
                  <a:pt x="32" y="231"/>
                </a:lnTo>
                <a:lnTo>
                  <a:pt x="35" y="221"/>
                </a:lnTo>
                <a:lnTo>
                  <a:pt x="37" y="217"/>
                </a:lnTo>
                <a:lnTo>
                  <a:pt x="44" y="210"/>
                </a:lnTo>
                <a:lnTo>
                  <a:pt x="44" y="210"/>
                </a:lnTo>
                <a:lnTo>
                  <a:pt x="49" y="203"/>
                </a:lnTo>
                <a:lnTo>
                  <a:pt x="63" y="193"/>
                </a:lnTo>
                <a:lnTo>
                  <a:pt x="63" y="193"/>
                </a:lnTo>
                <a:lnTo>
                  <a:pt x="86" y="168"/>
                </a:lnTo>
                <a:lnTo>
                  <a:pt x="111" y="144"/>
                </a:lnTo>
                <a:lnTo>
                  <a:pt x="139" y="126"/>
                </a:lnTo>
                <a:lnTo>
                  <a:pt x="153" y="119"/>
                </a:lnTo>
                <a:lnTo>
                  <a:pt x="167" y="112"/>
                </a:lnTo>
                <a:lnTo>
                  <a:pt x="167" y="112"/>
                </a:lnTo>
                <a:lnTo>
                  <a:pt x="193" y="100"/>
                </a:lnTo>
                <a:lnTo>
                  <a:pt x="214" y="89"/>
                </a:lnTo>
                <a:lnTo>
                  <a:pt x="228" y="79"/>
                </a:lnTo>
                <a:lnTo>
                  <a:pt x="237" y="68"/>
                </a:lnTo>
                <a:lnTo>
                  <a:pt x="244" y="58"/>
                </a:lnTo>
                <a:lnTo>
                  <a:pt x="246" y="49"/>
                </a:lnTo>
                <a:lnTo>
                  <a:pt x="249" y="42"/>
                </a:lnTo>
                <a:lnTo>
                  <a:pt x="249" y="49"/>
                </a:lnTo>
                <a:lnTo>
                  <a:pt x="277" y="42"/>
                </a:lnTo>
                <a:lnTo>
                  <a:pt x="288" y="42"/>
                </a:lnTo>
                <a:lnTo>
                  <a:pt x="288" y="42"/>
                </a:lnTo>
                <a:lnTo>
                  <a:pt x="293" y="49"/>
                </a:lnTo>
                <a:lnTo>
                  <a:pt x="312" y="72"/>
                </a:lnTo>
                <a:lnTo>
                  <a:pt x="312" y="72"/>
                </a:lnTo>
                <a:lnTo>
                  <a:pt x="314" y="77"/>
                </a:lnTo>
                <a:lnTo>
                  <a:pt x="319" y="82"/>
                </a:lnTo>
                <a:lnTo>
                  <a:pt x="323" y="84"/>
                </a:lnTo>
                <a:lnTo>
                  <a:pt x="333" y="86"/>
                </a:lnTo>
                <a:lnTo>
                  <a:pt x="333" y="86"/>
                </a:lnTo>
                <a:lnTo>
                  <a:pt x="347" y="105"/>
                </a:lnTo>
                <a:lnTo>
                  <a:pt x="363" y="121"/>
                </a:lnTo>
                <a:lnTo>
                  <a:pt x="363" y="121"/>
                </a:lnTo>
                <a:lnTo>
                  <a:pt x="375" y="133"/>
                </a:lnTo>
                <a:lnTo>
                  <a:pt x="386" y="147"/>
                </a:lnTo>
                <a:lnTo>
                  <a:pt x="386" y="147"/>
                </a:lnTo>
                <a:lnTo>
                  <a:pt x="393" y="149"/>
                </a:lnTo>
                <a:lnTo>
                  <a:pt x="400" y="151"/>
                </a:lnTo>
                <a:lnTo>
                  <a:pt x="407" y="156"/>
                </a:lnTo>
                <a:lnTo>
                  <a:pt x="412" y="156"/>
                </a:lnTo>
                <a:lnTo>
                  <a:pt x="412" y="156"/>
                </a:lnTo>
                <a:lnTo>
                  <a:pt x="433" y="170"/>
                </a:lnTo>
                <a:lnTo>
                  <a:pt x="454" y="182"/>
                </a:lnTo>
                <a:lnTo>
                  <a:pt x="477" y="193"/>
                </a:lnTo>
                <a:lnTo>
                  <a:pt x="503" y="203"/>
                </a:lnTo>
                <a:lnTo>
                  <a:pt x="528" y="212"/>
                </a:lnTo>
                <a:lnTo>
                  <a:pt x="556" y="219"/>
                </a:lnTo>
                <a:lnTo>
                  <a:pt x="584" y="226"/>
                </a:lnTo>
                <a:lnTo>
                  <a:pt x="614" y="231"/>
                </a:lnTo>
                <a:lnTo>
                  <a:pt x="633" y="231"/>
                </a:lnTo>
                <a:lnTo>
                  <a:pt x="633" y="231"/>
                </a:lnTo>
                <a:lnTo>
                  <a:pt x="626" y="198"/>
                </a:lnTo>
                <a:lnTo>
                  <a:pt x="614" y="158"/>
                </a:lnTo>
                <a:lnTo>
                  <a:pt x="605" y="137"/>
                </a:lnTo>
                <a:lnTo>
                  <a:pt x="593" y="119"/>
                </a:lnTo>
                <a:lnTo>
                  <a:pt x="579" y="98"/>
                </a:lnTo>
                <a:lnTo>
                  <a:pt x="563" y="79"/>
                </a:lnTo>
                <a:lnTo>
                  <a:pt x="563" y="79"/>
                </a:lnTo>
                <a:lnTo>
                  <a:pt x="545" y="61"/>
                </a:lnTo>
                <a:lnTo>
                  <a:pt x="524" y="44"/>
                </a:lnTo>
                <a:lnTo>
                  <a:pt x="498" y="30"/>
                </a:lnTo>
                <a:lnTo>
                  <a:pt x="472" y="19"/>
                </a:lnTo>
                <a:lnTo>
                  <a:pt x="442" y="9"/>
                </a:lnTo>
                <a:lnTo>
                  <a:pt x="409" y="5"/>
                </a:lnTo>
                <a:lnTo>
                  <a:pt x="377" y="0"/>
                </a:lnTo>
                <a:lnTo>
                  <a:pt x="340" y="0"/>
                </a:lnTo>
                <a:lnTo>
                  <a:pt x="340" y="0"/>
                </a:lnTo>
                <a:lnTo>
                  <a:pt x="340" y="0"/>
                </a:lnTo>
                <a:lnTo>
                  <a:pt x="321" y="0"/>
                </a:lnTo>
                <a:lnTo>
                  <a:pt x="312" y="0"/>
                </a:lnTo>
                <a:lnTo>
                  <a:pt x="312" y="0"/>
                </a:lnTo>
                <a:lnTo>
                  <a:pt x="295" y="0"/>
                </a:lnTo>
                <a:lnTo>
                  <a:pt x="295" y="0"/>
                </a:lnTo>
                <a:lnTo>
                  <a:pt x="295" y="0"/>
                </a:lnTo>
                <a:lnTo>
                  <a:pt x="274" y="0"/>
                </a:lnTo>
                <a:lnTo>
                  <a:pt x="251" y="2"/>
                </a:lnTo>
                <a:lnTo>
                  <a:pt x="221" y="9"/>
                </a:lnTo>
                <a:lnTo>
                  <a:pt x="188" y="21"/>
                </a:lnTo>
                <a:lnTo>
                  <a:pt x="153" y="35"/>
                </a:lnTo>
                <a:lnTo>
                  <a:pt x="135" y="44"/>
                </a:lnTo>
                <a:lnTo>
                  <a:pt x="116" y="56"/>
                </a:lnTo>
                <a:lnTo>
                  <a:pt x="100" y="70"/>
                </a:lnTo>
                <a:lnTo>
                  <a:pt x="83" y="86"/>
                </a:lnTo>
                <a:lnTo>
                  <a:pt x="74" y="91"/>
                </a:lnTo>
                <a:lnTo>
                  <a:pt x="65" y="98"/>
                </a:lnTo>
                <a:lnTo>
                  <a:pt x="65" y="98"/>
                </a:lnTo>
                <a:lnTo>
                  <a:pt x="63" y="105"/>
                </a:lnTo>
                <a:lnTo>
                  <a:pt x="60" y="112"/>
                </a:lnTo>
                <a:lnTo>
                  <a:pt x="51" y="123"/>
                </a:lnTo>
                <a:lnTo>
                  <a:pt x="42" y="135"/>
                </a:lnTo>
                <a:lnTo>
                  <a:pt x="32" y="147"/>
                </a:lnTo>
                <a:lnTo>
                  <a:pt x="32" y="147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9121379" y="4478338"/>
            <a:ext cx="22622" cy="65088"/>
          </a:xfrm>
          <a:custGeom>
            <a:avLst/>
            <a:gdLst>
              <a:gd name="T0" fmla="*/ 0 w 19"/>
              <a:gd name="T1" fmla="*/ 11 h 41"/>
              <a:gd name="T2" fmla="*/ 10 w 19"/>
              <a:gd name="T3" fmla="*/ 16 h 41"/>
              <a:gd name="T4" fmla="*/ 10 w 19"/>
              <a:gd name="T5" fmla="*/ 16 h 41"/>
              <a:gd name="T6" fmla="*/ 10 w 19"/>
              <a:gd name="T7" fmla="*/ 30 h 41"/>
              <a:gd name="T8" fmla="*/ 14 w 19"/>
              <a:gd name="T9" fmla="*/ 37 h 41"/>
              <a:gd name="T10" fmla="*/ 19 w 19"/>
              <a:gd name="T11" fmla="*/ 41 h 41"/>
              <a:gd name="T12" fmla="*/ 19 w 19"/>
              <a:gd name="T13" fmla="*/ 0 h 41"/>
              <a:gd name="T14" fmla="*/ 0 w 19"/>
              <a:gd name="T15" fmla="*/ 0 h 41"/>
              <a:gd name="T16" fmla="*/ 0 w 19"/>
              <a:gd name="T17" fmla="*/ 0 h 41"/>
              <a:gd name="T18" fmla="*/ 0 w 19"/>
              <a:gd name="T19" fmla="*/ 11 h 41"/>
              <a:gd name="T20" fmla="*/ 0 w 19"/>
              <a:gd name="T21" fmla="*/ 1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41">
                <a:moveTo>
                  <a:pt x="0" y="11"/>
                </a:moveTo>
                <a:lnTo>
                  <a:pt x="10" y="16"/>
                </a:lnTo>
                <a:lnTo>
                  <a:pt x="10" y="16"/>
                </a:lnTo>
                <a:lnTo>
                  <a:pt x="10" y="30"/>
                </a:lnTo>
                <a:lnTo>
                  <a:pt x="14" y="37"/>
                </a:lnTo>
                <a:lnTo>
                  <a:pt x="19" y="41"/>
                </a:lnTo>
                <a:lnTo>
                  <a:pt x="19" y="0"/>
                </a:lnTo>
                <a:lnTo>
                  <a:pt x="0" y="0"/>
                </a:lnTo>
                <a:lnTo>
                  <a:pt x="0" y="0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1896667" y="3505201"/>
            <a:ext cx="889397" cy="1135063"/>
          </a:xfrm>
          <a:custGeom>
            <a:avLst/>
            <a:gdLst>
              <a:gd name="T0" fmla="*/ 675 w 747"/>
              <a:gd name="T1" fmla="*/ 515 h 715"/>
              <a:gd name="T2" fmla="*/ 682 w 747"/>
              <a:gd name="T3" fmla="*/ 505 h 715"/>
              <a:gd name="T4" fmla="*/ 682 w 747"/>
              <a:gd name="T5" fmla="*/ 484 h 715"/>
              <a:gd name="T6" fmla="*/ 710 w 747"/>
              <a:gd name="T7" fmla="*/ 489 h 715"/>
              <a:gd name="T8" fmla="*/ 719 w 747"/>
              <a:gd name="T9" fmla="*/ 489 h 715"/>
              <a:gd name="T10" fmla="*/ 740 w 747"/>
              <a:gd name="T11" fmla="*/ 477 h 715"/>
              <a:gd name="T12" fmla="*/ 747 w 747"/>
              <a:gd name="T13" fmla="*/ 431 h 715"/>
              <a:gd name="T14" fmla="*/ 747 w 747"/>
              <a:gd name="T15" fmla="*/ 263 h 715"/>
              <a:gd name="T16" fmla="*/ 736 w 747"/>
              <a:gd name="T17" fmla="*/ 240 h 715"/>
              <a:gd name="T18" fmla="*/ 729 w 747"/>
              <a:gd name="T19" fmla="*/ 231 h 715"/>
              <a:gd name="T20" fmla="*/ 710 w 747"/>
              <a:gd name="T21" fmla="*/ 226 h 715"/>
              <a:gd name="T22" fmla="*/ 682 w 747"/>
              <a:gd name="T23" fmla="*/ 238 h 715"/>
              <a:gd name="T24" fmla="*/ 680 w 747"/>
              <a:gd name="T25" fmla="*/ 200 h 715"/>
              <a:gd name="T26" fmla="*/ 643 w 747"/>
              <a:gd name="T27" fmla="*/ 177 h 715"/>
              <a:gd name="T28" fmla="*/ 554 w 747"/>
              <a:gd name="T29" fmla="*/ 156 h 715"/>
              <a:gd name="T30" fmla="*/ 480 w 747"/>
              <a:gd name="T31" fmla="*/ 124 h 715"/>
              <a:gd name="T32" fmla="*/ 377 w 747"/>
              <a:gd name="T33" fmla="*/ 56 h 715"/>
              <a:gd name="T34" fmla="*/ 321 w 747"/>
              <a:gd name="T35" fmla="*/ 0 h 715"/>
              <a:gd name="T36" fmla="*/ 314 w 747"/>
              <a:gd name="T37" fmla="*/ 19 h 715"/>
              <a:gd name="T38" fmla="*/ 296 w 747"/>
              <a:gd name="T39" fmla="*/ 28 h 715"/>
              <a:gd name="T40" fmla="*/ 282 w 747"/>
              <a:gd name="T41" fmla="*/ 37 h 715"/>
              <a:gd name="T42" fmla="*/ 237 w 747"/>
              <a:gd name="T43" fmla="*/ 58 h 715"/>
              <a:gd name="T44" fmla="*/ 200 w 747"/>
              <a:gd name="T45" fmla="*/ 79 h 715"/>
              <a:gd name="T46" fmla="*/ 156 w 747"/>
              <a:gd name="T47" fmla="*/ 114 h 715"/>
              <a:gd name="T48" fmla="*/ 144 w 747"/>
              <a:gd name="T49" fmla="*/ 126 h 715"/>
              <a:gd name="T50" fmla="*/ 140 w 747"/>
              <a:gd name="T51" fmla="*/ 135 h 715"/>
              <a:gd name="T52" fmla="*/ 135 w 747"/>
              <a:gd name="T53" fmla="*/ 140 h 715"/>
              <a:gd name="T54" fmla="*/ 77 w 747"/>
              <a:gd name="T55" fmla="*/ 226 h 715"/>
              <a:gd name="T56" fmla="*/ 7 w 747"/>
              <a:gd name="T57" fmla="*/ 238 h 715"/>
              <a:gd name="T58" fmla="*/ 2 w 747"/>
              <a:gd name="T59" fmla="*/ 254 h 715"/>
              <a:gd name="T60" fmla="*/ 0 w 747"/>
              <a:gd name="T61" fmla="*/ 461 h 715"/>
              <a:gd name="T62" fmla="*/ 11 w 747"/>
              <a:gd name="T63" fmla="*/ 484 h 715"/>
              <a:gd name="T64" fmla="*/ 21 w 747"/>
              <a:gd name="T65" fmla="*/ 489 h 715"/>
              <a:gd name="T66" fmla="*/ 60 w 747"/>
              <a:gd name="T67" fmla="*/ 491 h 715"/>
              <a:gd name="T68" fmla="*/ 70 w 747"/>
              <a:gd name="T69" fmla="*/ 524 h 715"/>
              <a:gd name="T70" fmla="*/ 77 w 747"/>
              <a:gd name="T71" fmla="*/ 554 h 715"/>
              <a:gd name="T72" fmla="*/ 88 w 747"/>
              <a:gd name="T73" fmla="*/ 566 h 715"/>
              <a:gd name="T74" fmla="*/ 126 w 747"/>
              <a:gd name="T75" fmla="*/ 552 h 715"/>
              <a:gd name="T76" fmla="*/ 205 w 747"/>
              <a:gd name="T77" fmla="*/ 529 h 715"/>
              <a:gd name="T78" fmla="*/ 230 w 747"/>
              <a:gd name="T79" fmla="*/ 529 h 715"/>
              <a:gd name="T80" fmla="*/ 275 w 747"/>
              <a:gd name="T81" fmla="*/ 529 h 715"/>
              <a:gd name="T82" fmla="*/ 337 w 747"/>
              <a:gd name="T83" fmla="*/ 533 h 715"/>
              <a:gd name="T84" fmla="*/ 372 w 747"/>
              <a:gd name="T85" fmla="*/ 538 h 715"/>
              <a:gd name="T86" fmla="*/ 389 w 747"/>
              <a:gd name="T87" fmla="*/ 538 h 715"/>
              <a:gd name="T88" fmla="*/ 496 w 747"/>
              <a:gd name="T89" fmla="*/ 592 h 715"/>
              <a:gd name="T90" fmla="*/ 542 w 747"/>
              <a:gd name="T91" fmla="*/ 640 h 715"/>
              <a:gd name="T92" fmla="*/ 584 w 747"/>
              <a:gd name="T93" fmla="*/ 715 h 715"/>
              <a:gd name="T94" fmla="*/ 636 w 747"/>
              <a:gd name="T95" fmla="*/ 636 h 715"/>
              <a:gd name="T96" fmla="*/ 675 w 747"/>
              <a:gd name="T97" fmla="*/ 538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47" h="715">
                <a:moveTo>
                  <a:pt x="675" y="538"/>
                </a:moveTo>
                <a:lnTo>
                  <a:pt x="675" y="538"/>
                </a:lnTo>
                <a:lnTo>
                  <a:pt x="675" y="515"/>
                </a:lnTo>
                <a:lnTo>
                  <a:pt x="675" y="515"/>
                </a:lnTo>
                <a:lnTo>
                  <a:pt x="682" y="512"/>
                </a:lnTo>
                <a:lnTo>
                  <a:pt x="682" y="505"/>
                </a:lnTo>
                <a:lnTo>
                  <a:pt x="682" y="505"/>
                </a:lnTo>
                <a:lnTo>
                  <a:pt x="682" y="491"/>
                </a:lnTo>
                <a:lnTo>
                  <a:pt x="682" y="484"/>
                </a:lnTo>
                <a:lnTo>
                  <a:pt x="701" y="489"/>
                </a:lnTo>
                <a:lnTo>
                  <a:pt x="701" y="489"/>
                </a:lnTo>
                <a:lnTo>
                  <a:pt x="710" y="489"/>
                </a:lnTo>
                <a:lnTo>
                  <a:pt x="710" y="489"/>
                </a:lnTo>
                <a:lnTo>
                  <a:pt x="719" y="489"/>
                </a:lnTo>
                <a:lnTo>
                  <a:pt x="719" y="489"/>
                </a:lnTo>
                <a:lnTo>
                  <a:pt x="729" y="489"/>
                </a:lnTo>
                <a:lnTo>
                  <a:pt x="729" y="489"/>
                </a:lnTo>
                <a:lnTo>
                  <a:pt x="740" y="477"/>
                </a:lnTo>
                <a:lnTo>
                  <a:pt x="745" y="470"/>
                </a:lnTo>
                <a:lnTo>
                  <a:pt x="747" y="461"/>
                </a:lnTo>
                <a:lnTo>
                  <a:pt x="747" y="431"/>
                </a:lnTo>
                <a:lnTo>
                  <a:pt x="747" y="389"/>
                </a:lnTo>
                <a:lnTo>
                  <a:pt x="747" y="263"/>
                </a:lnTo>
                <a:lnTo>
                  <a:pt x="747" y="263"/>
                </a:lnTo>
                <a:lnTo>
                  <a:pt x="745" y="252"/>
                </a:lnTo>
                <a:lnTo>
                  <a:pt x="740" y="242"/>
                </a:lnTo>
                <a:lnTo>
                  <a:pt x="736" y="240"/>
                </a:lnTo>
                <a:lnTo>
                  <a:pt x="729" y="238"/>
                </a:lnTo>
                <a:lnTo>
                  <a:pt x="729" y="238"/>
                </a:lnTo>
                <a:lnTo>
                  <a:pt x="729" y="231"/>
                </a:lnTo>
                <a:lnTo>
                  <a:pt x="724" y="228"/>
                </a:lnTo>
                <a:lnTo>
                  <a:pt x="719" y="226"/>
                </a:lnTo>
                <a:lnTo>
                  <a:pt x="710" y="226"/>
                </a:lnTo>
                <a:lnTo>
                  <a:pt x="710" y="226"/>
                </a:lnTo>
                <a:lnTo>
                  <a:pt x="682" y="238"/>
                </a:lnTo>
                <a:lnTo>
                  <a:pt x="682" y="238"/>
                </a:lnTo>
                <a:lnTo>
                  <a:pt x="682" y="219"/>
                </a:lnTo>
                <a:lnTo>
                  <a:pt x="682" y="219"/>
                </a:lnTo>
                <a:lnTo>
                  <a:pt x="680" y="200"/>
                </a:lnTo>
                <a:lnTo>
                  <a:pt x="675" y="179"/>
                </a:lnTo>
                <a:lnTo>
                  <a:pt x="675" y="179"/>
                </a:lnTo>
                <a:lnTo>
                  <a:pt x="643" y="177"/>
                </a:lnTo>
                <a:lnTo>
                  <a:pt x="612" y="170"/>
                </a:lnTo>
                <a:lnTo>
                  <a:pt x="582" y="163"/>
                </a:lnTo>
                <a:lnTo>
                  <a:pt x="554" y="156"/>
                </a:lnTo>
                <a:lnTo>
                  <a:pt x="528" y="147"/>
                </a:lnTo>
                <a:lnTo>
                  <a:pt x="503" y="135"/>
                </a:lnTo>
                <a:lnTo>
                  <a:pt x="480" y="124"/>
                </a:lnTo>
                <a:lnTo>
                  <a:pt x="456" y="110"/>
                </a:lnTo>
                <a:lnTo>
                  <a:pt x="414" y="84"/>
                </a:lnTo>
                <a:lnTo>
                  <a:pt x="377" y="56"/>
                </a:lnTo>
                <a:lnTo>
                  <a:pt x="347" y="26"/>
                </a:lnTo>
                <a:lnTo>
                  <a:pt x="321" y="0"/>
                </a:lnTo>
                <a:lnTo>
                  <a:pt x="321" y="0"/>
                </a:lnTo>
                <a:lnTo>
                  <a:pt x="321" y="5"/>
                </a:lnTo>
                <a:lnTo>
                  <a:pt x="319" y="12"/>
                </a:lnTo>
                <a:lnTo>
                  <a:pt x="314" y="19"/>
                </a:lnTo>
                <a:lnTo>
                  <a:pt x="305" y="26"/>
                </a:lnTo>
                <a:lnTo>
                  <a:pt x="305" y="26"/>
                </a:lnTo>
                <a:lnTo>
                  <a:pt x="296" y="28"/>
                </a:lnTo>
                <a:lnTo>
                  <a:pt x="286" y="35"/>
                </a:lnTo>
                <a:lnTo>
                  <a:pt x="282" y="37"/>
                </a:lnTo>
                <a:lnTo>
                  <a:pt x="282" y="37"/>
                </a:lnTo>
                <a:lnTo>
                  <a:pt x="268" y="40"/>
                </a:lnTo>
                <a:lnTo>
                  <a:pt x="258" y="44"/>
                </a:lnTo>
                <a:lnTo>
                  <a:pt x="237" y="58"/>
                </a:lnTo>
                <a:lnTo>
                  <a:pt x="237" y="58"/>
                </a:lnTo>
                <a:lnTo>
                  <a:pt x="219" y="68"/>
                </a:lnTo>
                <a:lnTo>
                  <a:pt x="200" y="79"/>
                </a:lnTo>
                <a:lnTo>
                  <a:pt x="163" y="112"/>
                </a:lnTo>
                <a:lnTo>
                  <a:pt x="163" y="112"/>
                </a:lnTo>
                <a:lnTo>
                  <a:pt x="156" y="114"/>
                </a:lnTo>
                <a:lnTo>
                  <a:pt x="154" y="119"/>
                </a:lnTo>
                <a:lnTo>
                  <a:pt x="149" y="124"/>
                </a:lnTo>
                <a:lnTo>
                  <a:pt x="144" y="126"/>
                </a:lnTo>
                <a:lnTo>
                  <a:pt x="144" y="126"/>
                </a:lnTo>
                <a:lnTo>
                  <a:pt x="142" y="133"/>
                </a:lnTo>
                <a:lnTo>
                  <a:pt x="140" y="135"/>
                </a:lnTo>
                <a:lnTo>
                  <a:pt x="135" y="138"/>
                </a:lnTo>
                <a:lnTo>
                  <a:pt x="135" y="140"/>
                </a:lnTo>
                <a:lnTo>
                  <a:pt x="135" y="140"/>
                </a:lnTo>
                <a:lnTo>
                  <a:pt x="112" y="172"/>
                </a:lnTo>
                <a:lnTo>
                  <a:pt x="93" y="198"/>
                </a:lnTo>
                <a:lnTo>
                  <a:pt x="77" y="226"/>
                </a:lnTo>
                <a:lnTo>
                  <a:pt x="21" y="333"/>
                </a:lnTo>
                <a:lnTo>
                  <a:pt x="7" y="238"/>
                </a:lnTo>
                <a:lnTo>
                  <a:pt x="7" y="238"/>
                </a:lnTo>
                <a:lnTo>
                  <a:pt x="7" y="242"/>
                </a:lnTo>
                <a:lnTo>
                  <a:pt x="4" y="249"/>
                </a:lnTo>
                <a:lnTo>
                  <a:pt x="2" y="254"/>
                </a:lnTo>
                <a:lnTo>
                  <a:pt x="0" y="263"/>
                </a:lnTo>
                <a:lnTo>
                  <a:pt x="0" y="461"/>
                </a:lnTo>
                <a:lnTo>
                  <a:pt x="0" y="461"/>
                </a:lnTo>
                <a:lnTo>
                  <a:pt x="2" y="470"/>
                </a:lnTo>
                <a:lnTo>
                  <a:pt x="4" y="475"/>
                </a:lnTo>
                <a:lnTo>
                  <a:pt x="11" y="484"/>
                </a:lnTo>
                <a:lnTo>
                  <a:pt x="18" y="489"/>
                </a:lnTo>
                <a:lnTo>
                  <a:pt x="21" y="489"/>
                </a:lnTo>
                <a:lnTo>
                  <a:pt x="21" y="489"/>
                </a:lnTo>
                <a:lnTo>
                  <a:pt x="42" y="489"/>
                </a:lnTo>
                <a:lnTo>
                  <a:pt x="60" y="484"/>
                </a:lnTo>
                <a:lnTo>
                  <a:pt x="60" y="491"/>
                </a:lnTo>
                <a:lnTo>
                  <a:pt x="60" y="491"/>
                </a:lnTo>
                <a:lnTo>
                  <a:pt x="67" y="508"/>
                </a:lnTo>
                <a:lnTo>
                  <a:pt x="70" y="524"/>
                </a:lnTo>
                <a:lnTo>
                  <a:pt x="74" y="540"/>
                </a:lnTo>
                <a:lnTo>
                  <a:pt x="77" y="554"/>
                </a:lnTo>
                <a:lnTo>
                  <a:pt x="77" y="554"/>
                </a:lnTo>
                <a:lnTo>
                  <a:pt x="77" y="575"/>
                </a:lnTo>
                <a:lnTo>
                  <a:pt x="77" y="575"/>
                </a:lnTo>
                <a:lnTo>
                  <a:pt x="88" y="566"/>
                </a:lnTo>
                <a:lnTo>
                  <a:pt x="93" y="564"/>
                </a:lnTo>
                <a:lnTo>
                  <a:pt x="93" y="564"/>
                </a:lnTo>
                <a:lnTo>
                  <a:pt x="126" y="552"/>
                </a:lnTo>
                <a:lnTo>
                  <a:pt x="156" y="543"/>
                </a:lnTo>
                <a:lnTo>
                  <a:pt x="205" y="529"/>
                </a:lnTo>
                <a:lnTo>
                  <a:pt x="205" y="529"/>
                </a:lnTo>
                <a:lnTo>
                  <a:pt x="230" y="529"/>
                </a:lnTo>
                <a:lnTo>
                  <a:pt x="230" y="529"/>
                </a:lnTo>
                <a:lnTo>
                  <a:pt x="230" y="529"/>
                </a:lnTo>
                <a:lnTo>
                  <a:pt x="244" y="529"/>
                </a:lnTo>
                <a:lnTo>
                  <a:pt x="244" y="529"/>
                </a:lnTo>
                <a:lnTo>
                  <a:pt x="275" y="529"/>
                </a:lnTo>
                <a:lnTo>
                  <a:pt x="275" y="529"/>
                </a:lnTo>
                <a:lnTo>
                  <a:pt x="319" y="531"/>
                </a:lnTo>
                <a:lnTo>
                  <a:pt x="337" y="533"/>
                </a:lnTo>
                <a:lnTo>
                  <a:pt x="354" y="538"/>
                </a:lnTo>
                <a:lnTo>
                  <a:pt x="354" y="538"/>
                </a:lnTo>
                <a:lnTo>
                  <a:pt x="372" y="538"/>
                </a:lnTo>
                <a:lnTo>
                  <a:pt x="372" y="538"/>
                </a:lnTo>
                <a:lnTo>
                  <a:pt x="389" y="538"/>
                </a:lnTo>
                <a:lnTo>
                  <a:pt x="389" y="538"/>
                </a:lnTo>
                <a:lnTo>
                  <a:pt x="428" y="552"/>
                </a:lnTo>
                <a:lnTo>
                  <a:pt x="466" y="571"/>
                </a:lnTo>
                <a:lnTo>
                  <a:pt x="496" y="592"/>
                </a:lnTo>
                <a:lnTo>
                  <a:pt x="524" y="613"/>
                </a:lnTo>
                <a:lnTo>
                  <a:pt x="524" y="613"/>
                </a:lnTo>
                <a:lnTo>
                  <a:pt x="542" y="640"/>
                </a:lnTo>
                <a:lnTo>
                  <a:pt x="556" y="666"/>
                </a:lnTo>
                <a:lnTo>
                  <a:pt x="570" y="692"/>
                </a:lnTo>
                <a:lnTo>
                  <a:pt x="584" y="715"/>
                </a:lnTo>
                <a:lnTo>
                  <a:pt x="584" y="715"/>
                </a:lnTo>
                <a:lnTo>
                  <a:pt x="610" y="678"/>
                </a:lnTo>
                <a:lnTo>
                  <a:pt x="636" y="636"/>
                </a:lnTo>
                <a:lnTo>
                  <a:pt x="659" y="589"/>
                </a:lnTo>
                <a:lnTo>
                  <a:pt x="668" y="564"/>
                </a:lnTo>
                <a:lnTo>
                  <a:pt x="675" y="538"/>
                </a:lnTo>
                <a:lnTo>
                  <a:pt x="675" y="538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2952750" y="2928938"/>
            <a:ext cx="887016" cy="1193800"/>
          </a:xfrm>
          <a:custGeom>
            <a:avLst/>
            <a:gdLst>
              <a:gd name="T0" fmla="*/ 44 w 745"/>
              <a:gd name="T1" fmla="*/ 489 h 752"/>
              <a:gd name="T2" fmla="*/ 58 w 745"/>
              <a:gd name="T3" fmla="*/ 501 h 752"/>
              <a:gd name="T4" fmla="*/ 93 w 745"/>
              <a:gd name="T5" fmla="*/ 601 h 752"/>
              <a:gd name="T6" fmla="*/ 98 w 745"/>
              <a:gd name="T7" fmla="*/ 626 h 752"/>
              <a:gd name="T8" fmla="*/ 147 w 745"/>
              <a:gd name="T9" fmla="*/ 696 h 752"/>
              <a:gd name="T10" fmla="*/ 210 w 745"/>
              <a:gd name="T11" fmla="*/ 701 h 752"/>
              <a:gd name="T12" fmla="*/ 298 w 745"/>
              <a:gd name="T13" fmla="*/ 682 h 752"/>
              <a:gd name="T14" fmla="*/ 340 w 745"/>
              <a:gd name="T15" fmla="*/ 682 h 752"/>
              <a:gd name="T16" fmla="*/ 356 w 745"/>
              <a:gd name="T17" fmla="*/ 682 h 752"/>
              <a:gd name="T18" fmla="*/ 426 w 745"/>
              <a:gd name="T19" fmla="*/ 691 h 752"/>
              <a:gd name="T20" fmla="*/ 498 w 745"/>
              <a:gd name="T21" fmla="*/ 717 h 752"/>
              <a:gd name="T22" fmla="*/ 557 w 745"/>
              <a:gd name="T23" fmla="*/ 752 h 752"/>
              <a:gd name="T24" fmla="*/ 596 w 745"/>
              <a:gd name="T25" fmla="*/ 703 h 752"/>
              <a:gd name="T26" fmla="*/ 643 w 745"/>
              <a:gd name="T27" fmla="*/ 622 h 752"/>
              <a:gd name="T28" fmla="*/ 678 w 745"/>
              <a:gd name="T29" fmla="*/ 526 h 752"/>
              <a:gd name="T30" fmla="*/ 689 w 745"/>
              <a:gd name="T31" fmla="*/ 508 h 752"/>
              <a:gd name="T32" fmla="*/ 694 w 745"/>
              <a:gd name="T33" fmla="*/ 475 h 752"/>
              <a:gd name="T34" fmla="*/ 703 w 745"/>
              <a:gd name="T35" fmla="*/ 489 h 752"/>
              <a:gd name="T36" fmla="*/ 736 w 745"/>
              <a:gd name="T37" fmla="*/ 442 h 752"/>
              <a:gd name="T38" fmla="*/ 745 w 745"/>
              <a:gd name="T39" fmla="*/ 261 h 752"/>
              <a:gd name="T40" fmla="*/ 741 w 745"/>
              <a:gd name="T41" fmla="*/ 242 h 752"/>
              <a:gd name="T42" fmla="*/ 734 w 745"/>
              <a:gd name="T43" fmla="*/ 233 h 752"/>
              <a:gd name="T44" fmla="*/ 722 w 745"/>
              <a:gd name="T45" fmla="*/ 228 h 752"/>
              <a:gd name="T46" fmla="*/ 715 w 745"/>
              <a:gd name="T47" fmla="*/ 230 h 752"/>
              <a:gd name="T48" fmla="*/ 689 w 745"/>
              <a:gd name="T49" fmla="*/ 216 h 752"/>
              <a:gd name="T50" fmla="*/ 682 w 745"/>
              <a:gd name="T51" fmla="*/ 198 h 752"/>
              <a:gd name="T52" fmla="*/ 678 w 745"/>
              <a:gd name="T53" fmla="*/ 175 h 752"/>
              <a:gd name="T54" fmla="*/ 580 w 745"/>
              <a:gd name="T55" fmla="*/ 163 h 752"/>
              <a:gd name="T56" fmla="*/ 496 w 745"/>
              <a:gd name="T57" fmla="*/ 133 h 752"/>
              <a:gd name="T58" fmla="*/ 447 w 745"/>
              <a:gd name="T59" fmla="*/ 102 h 752"/>
              <a:gd name="T60" fmla="*/ 433 w 745"/>
              <a:gd name="T61" fmla="*/ 100 h 752"/>
              <a:gd name="T62" fmla="*/ 426 w 745"/>
              <a:gd name="T63" fmla="*/ 93 h 752"/>
              <a:gd name="T64" fmla="*/ 368 w 745"/>
              <a:gd name="T65" fmla="*/ 39 h 752"/>
              <a:gd name="T66" fmla="*/ 331 w 745"/>
              <a:gd name="T67" fmla="*/ 0 h 752"/>
              <a:gd name="T68" fmla="*/ 268 w 745"/>
              <a:gd name="T69" fmla="*/ 42 h 752"/>
              <a:gd name="T70" fmla="*/ 207 w 745"/>
              <a:gd name="T71" fmla="*/ 72 h 752"/>
              <a:gd name="T72" fmla="*/ 168 w 745"/>
              <a:gd name="T73" fmla="*/ 105 h 752"/>
              <a:gd name="T74" fmla="*/ 158 w 745"/>
              <a:gd name="T75" fmla="*/ 116 h 752"/>
              <a:gd name="T76" fmla="*/ 149 w 745"/>
              <a:gd name="T77" fmla="*/ 123 h 752"/>
              <a:gd name="T78" fmla="*/ 128 w 745"/>
              <a:gd name="T79" fmla="*/ 144 h 752"/>
              <a:gd name="T80" fmla="*/ 82 w 745"/>
              <a:gd name="T81" fmla="*/ 221 h 752"/>
              <a:gd name="T82" fmla="*/ 19 w 745"/>
              <a:gd name="T83" fmla="*/ 230 h 752"/>
              <a:gd name="T84" fmla="*/ 5 w 745"/>
              <a:gd name="T85" fmla="*/ 242 h 752"/>
              <a:gd name="T86" fmla="*/ 0 w 745"/>
              <a:gd name="T87" fmla="*/ 461 h 752"/>
              <a:gd name="T88" fmla="*/ 2 w 745"/>
              <a:gd name="T89" fmla="*/ 470 h 752"/>
              <a:gd name="T90" fmla="*/ 35 w 745"/>
              <a:gd name="T91" fmla="*/ 489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45" h="752">
                <a:moveTo>
                  <a:pt x="35" y="489"/>
                </a:moveTo>
                <a:lnTo>
                  <a:pt x="35" y="489"/>
                </a:lnTo>
                <a:lnTo>
                  <a:pt x="44" y="489"/>
                </a:lnTo>
                <a:lnTo>
                  <a:pt x="58" y="475"/>
                </a:lnTo>
                <a:lnTo>
                  <a:pt x="58" y="501"/>
                </a:lnTo>
                <a:lnTo>
                  <a:pt x="58" y="501"/>
                </a:lnTo>
                <a:lnTo>
                  <a:pt x="75" y="547"/>
                </a:lnTo>
                <a:lnTo>
                  <a:pt x="93" y="601"/>
                </a:lnTo>
                <a:lnTo>
                  <a:pt x="93" y="601"/>
                </a:lnTo>
                <a:lnTo>
                  <a:pt x="93" y="605"/>
                </a:lnTo>
                <a:lnTo>
                  <a:pt x="98" y="615"/>
                </a:lnTo>
                <a:lnTo>
                  <a:pt x="98" y="626"/>
                </a:lnTo>
                <a:lnTo>
                  <a:pt x="98" y="626"/>
                </a:lnTo>
                <a:lnTo>
                  <a:pt x="130" y="673"/>
                </a:lnTo>
                <a:lnTo>
                  <a:pt x="147" y="696"/>
                </a:lnTo>
                <a:lnTo>
                  <a:pt x="158" y="717"/>
                </a:lnTo>
                <a:lnTo>
                  <a:pt x="158" y="717"/>
                </a:lnTo>
                <a:lnTo>
                  <a:pt x="210" y="701"/>
                </a:lnTo>
                <a:lnTo>
                  <a:pt x="254" y="689"/>
                </a:lnTo>
                <a:lnTo>
                  <a:pt x="298" y="682"/>
                </a:lnTo>
                <a:lnTo>
                  <a:pt x="298" y="682"/>
                </a:lnTo>
                <a:lnTo>
                  <a:pt x="331" y="682"/>
                </a:lnTo>
                <a:lnTo>
                  <a:pt x="331" y="682"/>
                </a:lnTo>
                <a:lnTo>
                  <a:pt x="340" y="682"/>
                </a:lnTo>
                <a:lnTo>
                  <a:pt x="340" y="682"/>
                </a:lnTo>
                <a:lnTo>
                  <a:pt x="356" y="682"/>
                </a:lnTo>
                <a:lnTo>
                  <a:pt x="356" y="682"/>
                </a:lnTo>
                <a:lnTo>
                  <a:pt x="373" y="682"/>
                </a:lnTo>
                <a:lnTo>
                  <a:pt x="373" y="682"/>
                </a:lnTo>
                <a:lnTo>
                  <a:pt x="426" y="691"/>
                </a:lnTo>
                <a:lnTo>
                  <a:pt x="452" y="698"/>
                </a:lnTo>
                <a:lnTo>
                  <a:pt x="475" y="708"/>
                </a:lnTo>
                <a:lnTo>
                  <a:pt x="498" y="717"/>
                </a:lnTo>
                <a:lnTo>
                  <a:pt x="519" y="726"/>
                </a:lnTo>
                <a:lnTo>
                  <a:pt x="538" y="738"/>
                </a:lnTo>
                <a:lnTo>
                  <a:pt x="557" y="752"/>
                </a:lnTo>
                <a:lnTo>
                  <a:pt x="557" y="752"/>
                </a:lnTo>
                <a:lnTo>
                  <a:pt x="578" y="729"/>
                </a:lnTo>
                <a:lnTo>
                  <a:pt x="596" y="703"/>
                </a:lnTo>
                <a:lnTo>
                  <a:pt x="612" y="677"/>
                </a:lnTo>
                <a:lnTo>
                  <a:pt x="629" y="650"/>
                </a:lnTo>
                <a:lnTo>
                  <a:pt x="643" y="622"/>
                </a:lnTo>
                <a:lnTo>
                  <a:pt x="654" y="589"/>
                </a:lnTo>
                <a:lnTo>
                  <a:pt x="666" y="559"/>
                </a:lnTo>
                <a:lnTo>
                  <a:pt x="678" y="526"/>
                </a:lnTo>
                <a:lnTo>
                  <a:pt x="678" y="526"/>
                </a:lnTo>
                <a:lnTo>
                  <a:pt x="687" y="512"/>
                </a:lnTo>
                <a:lnTo>
                  <a:pt x="689" y="508"/>
                </a:lnTo>
                <a:lnTo>
                  <a:pt x="689" y="503"/>
                </a:lnTo>
                <a:lnTo>
                  <a:pt x="689" y="501"/>
                </a:lnTo>
                <a:lnTo>
                  <a:pt x="694" y="475"/>
                </a:lnTo>
                <a:lnTo>
                  <a:pt x="694" y="475"/>
                </a:lnTo>
                <a:lnTo>
                  <a:pt x="703" y="489"/>
                </a:lnTo>
                <a:lnTo>
                  <a:pt x="703" y="489"/>
                </a:lnTo>
                <a:lnTo>
                  <a:pt x="713" y="470"/>
                </a:lnTo>
                <a:lnTo>
                  <a:pt x="724" y="454"/>
                </a:lnTo>
                <a:lnTo>
                  <a:pt x="736" y="442"/>
                </a:lnTo>
                <a:lnTo>
                  <a:pt x="745" y="431"/>
                </a:lnTo>
                <a:lnTo>
                  <a:pt x="745" y="431"/>
                </a:lnTo>
                <a:lnTo>
                  <a:pt x="745" y="261"/>
                </a:lnTo>
                <a:lnTo>
                  <a:pt x="745" y="261"/>
                </a:lnTo>
                <a:lnTo>
                  <a:pt x="745" y="247"/>
                </a:lnTo>
                <a:lnTo>
                  <a:pt x="741" y="242"/>
                </a:lnTo>
                <a:lnTo>
                  <a:pt x="736" y="242"/>
                </a:lnTo>
                <a:lnTo>
                  <a:pt x="736" y="242"/>
                </a:lnTo>
                <a:lnTo>
                  <a:pt x="734" y="233"/>
                </a:lnTo>
                <a:lnTo>
                  <a:pt x="731" y="228"/>
                </a:lnTo>
                <a:lnTo>
                  <a:pt x="722" y="228"/>
                </a:lnTo>
                <a:lnTo>
                  <a:pt x="722" y="228"/>
                </a:lnTo>
                <a:lnTo>
                  <a:pt x="717" y="228"/>
                </a:lnTo>
                <a:lnTo>
                  <a:pt x="715" y="230"/>
                </a:lnTo>
                <a:lnTo>
                  <a:pt x="715" y="230"/>
                </a:lnTo>
                <a:lnTo>
                  <a:pt x="703" y="230"/>
                </a:lnTo>
                <a:lnTo>
                  <a:pt x="694" y="242"/>
                </a:lnTo>
                <a:lnTo>
                  <a:pt x="689" y="216"/>
                </a:lnTo>
                <a:lnTo>
                  <a:pt x="689" y="216"/>
                </a:lnTo>
                <a:lnTo>
                  <a:pt x="687" y="209"/>
                </a:lnTo>
                <a:lnTo>
                  <a:pt x="682" y="198"/>
                </a:lnTo>
                <a:lnTo>
                  <a:pt x="678" y="186"/>
                </a:lnTo>
                <a:lnTo>
                  <a:pt x="678" y="175"/>
                </a:lnTo>
                <a:lnTo>
                  <a:pt x="678" y="175"/>
                </a:lnTo>
                <a:lnTo>
                  <a:pt x="643" y="172"/>
                </a:lnTo>
                <a:lnTo>
                  <a:pt x="610" y="168"/>
                </a:lnTo>
                <a:lnTo>
                  <a:pt x="580" y="163"/>
                </a:lnTo>
                <a:lnTo>
                  <a:pt x="550" y="154"/>
                </a:lnTo>
                <a:lnTo>
                  <a:pt x="522" y="144"/>
                </a:lnTo>
                <a:lnTo>
                  <a:pt x="496" y="133"/>
                </a:lnTo>
                <a:lnTo>
                  <a:pt x="447" y="107"/>
                </a:lnTo>
                <a:lnTo>
                  <a:pt x="447" y="107"/>
                </a:lnTo>
                <a:lnTo>
                  <a:pt x="447" y="102"/>
                </a:lnTo>
                <a:lnTo>
                  <a:pt x="445" y="100"/>
                </a:lnTo>
                <a:lnTo>
                  <a:pt x="433" y="100"/>
                </a:lnTo>
                <a:lnTo>
                  <a:pt x="433" y="100"/>
                </a:lnTo>
                <a:lnTo>
                  <a:pt x="431" y="95"/>
                </a:lnTo>
                <a:lnTo>
                  <a:pt x="431" y="93"/>
                </a:lnTo>
                <a:lnTo>
                  <a:pt x="426" y="93"/>
                </a:lnTo>
                <a:lnTo>
                  <a:pt x="426" y="93"/>
                </a:lnTo>
                <a:lnTo>
                  <a:pt x="394" y="65"/>
                </a:lnTo>
                <a:lnTo>
                  <a:pt x="368" y="39"/>
                </a:lnTo>
                <a:lnTo>
                  <a:pt x="345" y="19"/>
                </a:lnTo>
                <a:lnTo>
                  <a:pt x="331" y="0"/>
                </a:lnTo>
                <a:lnTo>
                  <a:pt x="331" y="0"/>
                </a:lnTo>
                <a:lnTo>
                  <a:pt x="312" y="16"/>
                </a:lnTo>
                <a:lnTo>
                  <a:pt x="291" y="30"/>
                </a:lnTo>
                <a:lnTo>
                  <a:pt x="268" y="42"/>
                </a:lnTo>
                <a:lnTo>
                  <a:pt x="238" y="56"/>
                </a:lnTo>
                <a:lnTo>
                  <a:pt x="238" y="56"/>
                </a:lnTo>
                <a:lnTo>
                  <a:pt x="207" y="72"/>
                </a:lnTo>
                <a:lnTo>
                  <a:pt x="168" y="100"/>
                </a:lnTo>
                <a:lnTo>
                  <a:pt x="168" y="100"/>
                </a:lnTo>
                <a:lnTo>
                  <a:pt x="168" y="105"/>
                </a:lnTo>
                <a:lnTo>
                  <a:pt x="163" y="107"/>
                </a:lnTo>
                <a:lnTo>
                  <a:pt x="161" y="112"/>
                </a:lnTo>
                <a:lnTo>
                  <a:pt x="158" y="116"/>
                </a:lnTo>
                <a:lnTo>
                  <a:pt x="158" y="116"/>
                </a:lnTo>
                <a:lnTo>
                  <a:pt x="154" y="121"/>
                </a:lnTo>
                <a:lnTo>
                  <a:pt x="149" y="123"/>
                </a:lnTo>
                <a:lnTo>
                  <a:pt x="147" y="126"/>
                </a:lnTo>
                <a:lnTo>
                  <a:pt x="147" y="126"/>
                </a:lnTo>
                <a:lnTo>
                  <a:pt x="128" y="144"/>
                </a:lnTo>
                <a:lnTo>
                  <a:pt x="114" y="163"/>
                </a:lnTo>
                <a:lnTo>
                  <a:pt x="93" y="195"/>
                </a:lnTo>
                <a:lnTo>
                  <a:pt x="82" y="221"/>
                </a:lnTo>
                <a:lnTo>
                  <a:pt x="77" y="230"/>
                </a:lnTo>
                <a:lnTo>
                  <a:pt x="19" y="333"/>
                </a:lnTo>
                <a:lnTo>
                  <a:pt x="19" y="230"/>
                </a:lnTo>
                <a:lnTo>
                  <a:pt x="19" y="230"/>
                </a:lnTo>
                <a:lnTo>
                  <a:pt x="9" y="237"/>
                </a:lnTo>
                <a:lnTo>
                  <a:pt x="5" y="242"/>
                </a:lnTo>
                <a:lnTo>
                  <a:pt x="2" y="249"/>
                </a:lnTo>
                <a:lnTo>
                  <a:pt x="0" y="261"/>
                </a:lnTo>
                <a:lnTo>
                  <a:pt x="0" y="461"/>
                </a:lnTo>
                <a:lnTo>
                  <a:pt x="0" y="461"/>
                </a:lnTo>
                <a:lnTo>
                  <a:pt x="0" y="466"/>
                </a:lnTo>
                <a:lnTo>
                  <a:pt x="2" y="470"/>
                </a:lnTo>
                <a:lnTo>
                  <a:pt x="12" y="480"/>
                </a:lnTo>
                <a:lnTo>
                  <a:pt x="23" y="487"/>
                </a:lnTo>
                <a:lnTo>
                  <a:pt x="35" y="489"/>
                </a:lnTo>
                <a:lnTo>
                  <a:pt x="35" y="489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4300537" y="4448175"/>
            <a:ext cx="881063" cy="1289050"/>
          </a:xfrm>
          <a:custGeom>
            <a:avLst/>
            <a:gdLst>
              <a:gd name="T0" fmla="*/ 582 w 740"/>
              <a:gd name="T1" fmla="*/ 712 h 812"/>
              <a:gd name="T2" fmla="*/ 589 w 740"/>
              <a:gd name="T3" fmla="*/ 696 h 812"/>
              <a:gd name="T4" fmla="*/ 605 w 740"/>
              <a:gd name="T5" fmla="*/ 675 h 812"/>
              <a:gd name="T6" fmla="*/ 608 w 740"/>
              <a:gd name="T7" fmla="*/ 589 h 812"/>
              <a:gd name="T8" fmla="*/ 617 w 740"/>
              <a:gd name="T9" fmla="*/ 561 h 812"/>
              <a:gd name="T10" fmla="*/ 652 w 740"/>
              <a:gd name="T11" fmla="*/ 535 h 812"/>
              <a:gd name="T12" fmla="*/ 659 w 740"/>
              <a:gd name="T13" fmla="*/ 475 h 812"/>
              <a:gd name="T14" fmla="*/ 673 w 740"/>
              <a:gd name="T15" fmla="*/ 419 h 812"/>
              <a:gd name="T16" fmla="*/ 677 w 740"/>
              <a:gd name="T17" fmla="*/ 393 h 812"/>
              <a:gd name="T18" fmla="*/ 682 w 740"/>
              <a:gd name="T19" fmla="*/ 377 h 812"/>
              <a:gd name="T20" fmla="*/ 689 w 740"/>
              <a:gd name="T21" fmla="*/ 358 h 812"/>
              <a:gd name="T22" fmla="*/ 712 w 740"/>
              <a:gd name="T23" fmla="*/ 321 h 812"/>
              <a:gd name="T24" fmla="*/ 740 w 740"/>
              <a:gd name="T25" fmla="*/ 263 h 812"/>
              <a:gd name="T26" fmla="*/ 738 w 740"/>
              <a:gd name="T27" fmla="*/ 237 h 812"/>
              <a:gd name="T28" fmla="*/ 722 w 740"/>
              <a:gd name="T29" fmla="*/ 226 h 812"/>
              <a:gd name="T30" fmla="*/ 689 w 740"/>
              <a:gd name="T31" fmla="*/ 214 h 812"/>
              <a:gd name="T32" fmla="*/ 675 w 740"/>
              <a:gd name="T33" fmla="*/ 170 h 812"/>
              <a:gd name="T34" fmla="*/ 566 w 740"/>
              <a:gd name="T35" fmla="*/ 154 h 812"/>
              <a:gd name="T36" fmla="*/ 514 w 740"/>
              <a:gd name="T37" fmla="*/ 140 h 812"/>
              <a:gd name="T38" fmla="*/ 503 w 740"/>
              <a:gd name="T39" fmla="*/ 130 h 812"/>
              <a:gd name="T40" fmla="*/ 454 w 740"/>
              <a:gd name="T41" fmla="*/ 109 h 812"/>
              <a:gd name="T42" fmla="*/ 351 w 740"/>
              <a:gd name="T43" fmla="*/ 19 h 812"/>
              <a:gd name="T44" fmla="*/ 330 w 740"/>
              <a:gd name="T45" fmla="*/ 9 h 812"/>
              <a:gd name="T46" fmla="*/ 321 w 740"/>
              <a:gd name="T47" fmla="*/ 0 h 812"/>
              <a:gd name="T48" fmla="*/ 298 w 740"/>
              <a:gd name="T49" fmla="*/ 19 h 812"/>
              <a:gd name="T50" fmla="*/ 268 w 740"/>
              <a:gd name="T51" fmla="*/ 35 h 812"/>
              <a:gd name="T52" fmla="*/ 256 w 740"/>
              <a:gd name="T53" fmla="*/ 44 h 812"/>
              <a:gd name="T54" fmla="*/ 237 w 740"/>
              <a:gd name="T55" fmla="*/ 56 h 812"/>
              <a:gd name="T56" fmla="*/ 202 w 740"/>
              <a:gd name="T57" fmla="*/ 74 h 812"/>
              <a:gd name="T58" fmla="*/ 179 w 740"/>
              <a:gd name="T59" fmla="*/ 93 h 812"/>
              <a:gd name="T60" fmla="*/ 119 w 740"/>
              <a:gd name="T61" fmla="*/ 156 h 812"/>
              <a:gd name="T62" fmla="*/ 63 w 740"/>
              <a:gd name="T63" fmla="*/ 247 h 812"/>
              <a:gd name="T64" fmla="*/ 49 w 740"/>
              <a:gd name="T65" fmla="*/ 286 h 812"/>
              <a:gd name="T66" fmla="*/ 18 w 740"/>
              <a:gd name="T67" fmla="*/ 326 h 812"/>
              <a:gd name="T68" fmla="*/ 9 w 740"/>
              <a:gd name="T69" fmla="*/ 326 h 812"/>
              <a:gd name="T70" fmla="*/ 9 w 740"/>
              <a:gd name="T71" fmla="*/ 289 h 812"/>
              <a:gd name="T72" fmla="*/ 9 w 740"/>
              <a:gd name="T73" fmla="*/ 247 h 812"/>
              <a:gd name="T74" fmla="*/ 0 w 740"/>
              <a:gd name="T75" fmla="*/ 237 h 812"/>
              <a:gd name="T76" fmla="*/ 0 w 740"/>
              <a:gd name="T77" fmla="*/ 272 h 812"/>
              <a:gd name="T78" fmla="*/ 0 w 740"/>
              <a:gd name="T79" fmla="*/ 319 h 812"/>
              <a:gd name="T80" fmla="*/ 0 w 740"/>
              <a:gd name="T81" fmla="*/ 347 h 812"/>
              <a:gd name="T82" fmla="*/ 0 w 740"/>
              <a:gd name="T83" fmla="*/ 393 h 812"/>
              <a:gd name="T84" fmla="*/ 7 w 740"/>
              <a:gd name="T85" fmla="*/ 475 h 812"/>
              <a:gd name="T86" fmla="*/ 37 w 740"/>
              <a:gd name="T87" fmla="*/ 487 h 812"/>
              <a:gd name="T88" fmla="*/ 72 w 740"/>
              <a:gd name="T89" fmla="*/ 535 h 812"/>
              <a:gd name="T90" fmla="*/ 142 w 740"/>
              <a:gd name="T91" fmla="*/ 682 h 812"/>
              <a:gd name="T92" fmla="*/ 214 w 740"/>
              <a:gd name="T93" fmla="*/ 761 h 812"/>
              <a:gd name="T94" fmla="*/ 226 w 740"/>
              <a:gd name="T95" fmla="*/ 771 h 812"/>
              <a:gd name="T96" fmla="*/ 263 w 740"/>
              <a:gd name="T97" fmla="*/ 794 h 812"/>
              <a:gd name="T98" fmla="*/ 351 w 740"/>
              <a:gd name="T99" fmla="*/ 812 h 812"/>
              <a:gd name="T100" fmla="*/ 417 w 740"/>
              <a:gd name="T101" fmla="*/ 810 h 812"/>
              <a:gd name="T102" fmla="*/ 477 w 740"/>
              <a:gd name="T103" fmla="*/ 787 h 812"/>
              <a:gd name="T104" fmla="*/ 505 w 740"/>
              <a:gd name="T105" fmla="*/ 775 h 812"/>
              <a:gd name="T106" fmla="*/ 519 w 740"/>
              <a:gd name="T107" fmla="*/ 761 h 812"/>
              <a:gd name="T108" fmla="*/ 577 w 740"/>
              <a:gd name="T109" fmla="*/ 722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40" h="812">
                <a:moveTo>
                  <a:pt x="577" y="722"/>
                </a:moveTo>
                <a:lnTo>
                  <a:pt x="577" y="722"/>
                </a:lnTo>
                <a:lnTo>
                  <a:pt x="580" y="717"/>
                </a:lnTo>
                <a:lnTo>
                  <a:pt x="582" y="712"/>
                </a:lnTo>
                <a:lnTo>
                  <a:pt x="582" y="703"/>
                </a:lnTo>
                <a:lnTo>
                  <a:pt x="582" y="703"/>
                </a:lnTo>
                <a:lnTo>
                  <a:pt x="584" y="698"/>
                </a:lnTo>
                <a:lnTo>
                  <a:pt x="589" y="696"/>
                </a:lnTo>
                <a:lnTo>
                  <a:pt x="591" y="694"/>
                </a:lnTo>
                <a:lnTo>
                  <a:pt x="594" y="687"/>
                </a:lnTo>
                <a:lnTo>
                  <a:pt x="594" y="687"/>
                </a:lnTo>
                <a:lnTo>
                  <a:pt x="605" y="675"/>
                </a:lnTo>
                <a:lnTo>
                  <a:pt x="608" y="668"/>
                </a:lnTo>
                <a:lnTo>
                  <a:pt x="608" y="610"/>
                </a:lnTo>
                <a:lnTo>
                  <a:pt x="608" y="594"/>
                </a:lnTo>
                <a:lnTo>
                  <a:pt x="608" y="589"/>
                </a:lnTo>
                <a:lnTo>
                  <a:pt x="608" y="580"/>
                </a:lnTo>
                <a:lnTo>
                  <a:pt x="608" y="580"/>
                </a:lnTo>
                <a:lnTo>
                  <a:pt x="612" y="570"/>
                </a:lnTo>
                <a:lnTo>
                  <a:pt x="617" y="561"/>
                </a:lnTo>
                <a:lnTo>
                  <a:pt x="622" y="552"/>
                </a:lnTo>
                <a:lnTo>
                  <a:pt x="626" y="547"/>
                </a:lnTo>
                <a:lnTo>
                  <a:pt x="640" y="538"/>
                </a:lnTo>
                <a:lnTo>
                  <a:pt x="652" y="535"/>
                </a:lnTo>
                <a:lnTo>
                  <a:pt x="652" y="531"/>
                </a:lnTo>
                <a:lnTo>
                  <a:pt x="652" y="531"/>
                </a:lnTo>
                <a:lnTo>
                  <a:pt x="654" y="503"/>
                </a:lnTo>
                <a:lnTo>
                  <a:pt x="659" y="475"/>
                </a:lnTo>
                <a:lnTo>
                  <a:pt x="663" y="449"/>
                </a:lnTo>
                <a:lnTo>
                  <a:pt x="666" y="428"/>
                </a:lnTo>
                <a:lnTo>
                  <a:pt x="666" y="428"/>
                </a:lnTo>
                <a:lnTo>
                  <a:pt x="673" y="419"/>
                </a:lnTo>
                <a:lnTo>
                  <a:pt x="675" y="410"/>
                </a:lnTo>
                <a:lnTo>
                  <a:pt x="675" y="410"/>
                </a:lnTo>
                <a:lnTo>
                  <a:pt x="677" y="393"/>
                </a:lnTo>
                <a:lnTo>
                  <a:pt x="677" y="393"/>
                </a:lnTo>
                <a:lnTo>
                  <a:pt x="677" y="386"/>
                </a:lnTo>
                <a:lnTo>
                  <a:pt x="677" y="386"/>
                </a:lnTo>
                <a:lnTo>
                  <a:pt x="677" y="382"/>
                </a:lnTo>
                <a:lnTo>
                  <a:pt x="682" y="377"/>
                </a:lnTo>
                <a:lnTo>
                  <a:pt x="689" y="377"/>
                </a:lnTo>
                <a:lnTo>
                  <a:pt x="689" y="377"/>
                </a:lnTo>
                <a:lnTo>
                  <a:pt x="689" y="363"/>
                </a:lnTo>
                <a:lnTo>
                  <a:pt x="689" y="358"/>
                </a:lnTo>
                <a:lnTo>
                  <a:pt x="694" y="356"/>
                </a:lnTo>
                <a:lnTo>
                  <a:pt x="694" y="356"/>
                </a:lnTo>
                <a:lnTo>
                  <a:pt x="701" y="340"/>
                </a:lnTo>
                <a:lnTo>
                  <a:pt x="712" y="321"/>
                </a:lnTo>
                <a:lnTo>
                  <a:pt x="726" y="303"/>
                </a:lnTo>
                <a:lnTo>
                  <a:pt x="740" y="286"/>
                </a:lnTo>
                <a:lnTo>
                  <a:pt x="740" y="286"/>
                </a:lnTo>
                <a:lnTo>
                  <a:pt x="740" y="263"/>
                </a:lnTo>
                <a:lnTo>
                  <a:pt x="740" y="247"/>
                </a:lnTo>
                <a:lnTo>
                  <a:pt x="740" y="242"/>
                </a:lnTo>
                <a:lnTo>
                  <a:pt x="740" y="242"/>
                </a:lnTo>
                <a:lnTo>
                  <a:pt x="738" y="237"/>
                </a:lnTo>
                <a:lnTo>
                  <a:pt x="733" y="235"/>
                </a:lnTo>
                <a:lnTo>
                  <a:pt x="729" y="233"/>
                </a:lnTo>
                <a:lnTo>
                  <a:pt x="729" y="233"/>
                </a:lnTo>
                <a:lnTo>
                  <a:pt x="722" y="226"/>
                </a:lnTo>
                <a:lnTo>
                  <a:pt x="710" y="226"/>
                </a:lnTo>
                <a:lnTo>
                  <a:pt x="703" y="226"/>
                </a:lnTo>
                <a:lnTo>
                  <a:pt x="689" y="233"/>
                </a:lnTo>
                <a:lnTo>
                  <a:pt x="689" y="214"/>
                </a:lnTo>
                <a:lnTo>
                  <a:pt x="689" y="214"/>
                </a:lnTo>
                <a:lnTo>
                  <a:pt x="682" y="202"/>
                </a:lnTo>
                <a:lnTo>
                  <a:pt x="677" y="193"/>
                </a:lnTo>
                <a:lnTo>
                  <a:pt x="675" y="170"/>
                </a:lnTo>
                <a:lnTo>
                  <a:pt x="675" y="170"/>
                </a:lnTo>
                <a:lnTo>
                  <a:pt x="633" y="168"/>
                </a:lnTo>
                <a:lnTo>
                  <a:pt x="598" y="163"/>
                </a:lnTo>
                <a:lnTo>
                  <a:pt x="566" y="154"/>
                </a:lnTo>
                <a:lnTo>
                  <a:pt x="535" y="142"/>
                </a:lnTo>
                <a:lnTo>
                  <a:pt x="535" y="142"/>
                </a:lnTo>
                <a:lnTo>
                  <a:pt x="521" y="140"/>
                </a:lnTo>
                <a:lnTo>
                  <a:pt x="514" y="140"/>
                </a:lnTo>
                <a:lnTo>
                  <a:pt x="505" y="137"/>
                </a:lnTo>
                <a:lnTo>
                  <a:pt x="505" y="137"/>
                </a:lnTo>
                <a:lnTo>
                  <a:pt x="505" y="133"/>
                </a:lnTo>
                <a:lnTo>
                  <a:pt x="503" y="130"/>
                </a:lnTo>
                <a:lnTo>
                  <a:pt x="489" y="128"/>
                </a:lnTo>
                <a:lnTo>
                  <a:pt x="489" y="128"/>
                </a:lnTo>
                <a:lnTo>
                  <a:pt x="470" y="121"/>
                </a:lnTo>
                <a:lnTo>
                  <a:pt x="454" y="109"/>
                </a:lnTo>
                <a:lnTo>
                  <a:pt x="417" y="84"/>
                </a:lnTo>
                <a:lnTo>
                  <a:pt x="356" y="30"/>
                </a:lnTo>
                <a:lnTo>
                  <a:pt x="351" y="19"/>
                </a:lnTo>
                <a:lnTo>
                  <a:pt x="351" y="19"/>
                </a:lnTo>
                <a:lnTo>
                  <a:pt x="342" y="14"/>
                </a:lnTo>
                <a:lnTo>
                  <a:pt x="330" y="14"/>
                </a:lnTo>
                <a:lnTo>
                  <a:pt x="330" y="14"/>
                </a:lnTo>
                <a:lnTo>
                  <a:pt x="330" y="9"/>
                </a:lnTo>
                <a:lnTo>
                  <a:pt x="326" y="7"/>
                </a:lnTo>
                <a:lnTo>
                  <a:pt x="323" y="5"/>
                </a:lnTo>
                <a:lnTo>
                  <a:pt x="321" y="0"/>
                </a:lnTo>
                <a:lnTo>
                  <a:pt x="321" y="0"/>
                </a:lnTo>
                <a:lnTo>
                  <a:pt x="312" y="9"/>
                </a:lnTo>
                <a:lnTo>
                  <a:pt x="305" y="14"/>
                </a:lnTo>
                <a:lnTo>
                  <a:pt x="298" y="19"/>
                </a:lnTo>
                <a:lnTo>
                  <a:pt x="298" y="19"/>
                </a:lnTo>
                <a:lnTo>
                  <a:pt x="293" y="25"/>
                </a:lnTo>
                <a:lnTo>
                  <a:pt x="286" y="30"/>
                </a:lnTo>
                <a:lnTo>
                  <a:pt x="268" y="35"/>
                </a:lnTo>
                <a:lnTo>
                  <a:pt x="268" y="35"/>
                </a:lnTo>
                <a:lnTo>
                  <a:pt x="263" y="37"/>
                </a:lnTo>
                <a:lnTo>
                  <a:pt x="261" y="39"/>
                </a:lnTo>
                <a:lnTo>
                  <a:pt x="256" y="44"/>
                </a:lnTo>
                <a:lnTo>
                  <a:pt x="256" y="44"/>
                </a:lnTo>
                <a:lnTo>
                  <a:pt x="249" y="44"/>
                </a:lnTo>
                <a:lnTo>
                  <a:pt x="242" y="44"/>
                </a:lnTo>
                <a:lnTo>
                  <a:pt x="237" y="49"/>
                </a:lnTo>
                <a:lnTo>
                  <a:pt x="237" y="56"/>
                </a:lnTo>
                <a:lnTo>
                  <a:pt x="237" y="56"/>
                </a:lnTo>
                <a:lnTo>
                  <a:pt x="219" y="56"/>
                </a:lnTo>
                <a:lnTo>
                  <a:pt x="219" y="56"/>
                </a:lnTo>
                <a:lnTo>
                  <a:pt x="202" y="74"/>
                </a:lnTo>
                <a:lnTo>
                  <a:pt x="202" y="74"/>
                </a:lnTo>
                <a:lnTo>
                  <a:pt x="193" y="79"/>
                </a:lnTo>
                <a:lnTo>
                  <a:pt x="186" y="84"/>
                </a:lnTo>
                <a:lnTo>
                  <a:pt x="179" y="93"/>
                </a:lnTo>
                <a:lnTo>
                  <a:pt x="179" y="93"/>
                </a:lnTo>
                <a:lnTo>
                  <a:pt x="158" y="112"/>
                </a:lnTo>
                <a:lnTo>
                  <a:pt x="137" y="133"/>
                </a:lnTo>
                <a:lnTo>
                  <a:pt x="119" y="156"/>
                </a:lnTo>
                <a:lnTo>
                  <a:pt x="102" y="177"/>
                </a:lnTo>
                <a:lnTo>
                  <a:pt x="79" y="214"/>
                </a:lnTo>
                <a:lnTo>
                  <a:pt x="70" y="233"/>
                </a:lnTo>
                <a:lnTo>
                  <a:pt x="63" y="247"/>
                </a:lnTo>
                <a:lnTo>
                  <a:pt x="49" y="265"/>
                </a:lnTo>
                <a:lnTo>
                  <a:pt x="49" y="265"/>
                </a:lnTo>
                <a:lnTo>
                  <a:pt x="49" y="286"/>
                </a:lnTo>
                <a:lnTo>
                  <a:pt x="49" y="286"/>
                </a:lnTo>
                <a:lnTo>
                  <a:pt x="37" y="289"/>
                </a:lnTo>
                <a:lnTo>
                  <a:pt x="37" y="300"/>
                </a:lnTo>
                <a:lnTo>
                  <a:pt x="28" y="319"/>
                </a:lnTo>
                <a:lnTo>
                  <a:pt x="18" y="326"/>
                </a:lnTo>
                <a:lnTo>
                  <a:pt x="18" y="335"/>
                </a:lnTo>
                <a:lnTo>
                  <a:pt x="9" y="335"/>
                </a:lnTo>
                <a:lnTo>
                  <a:pt x="9" y="335"/>
                </a:lnTo>
                <a:lnTo>
                  <a:pt x="9" y="326"/>
                </a:lnTo>
                <a:lnTo>
                  <a:pt x="9" y="319"/>
                </a:lnTo>
                <a:lnTo>
                  <a:pt x="9" y="307"/>
                </a:lnTo>
                <a:lnTo>
                  <a:pt x="9" y="307"/>
                </a:lnTo>
                <a:lnTo>
                  <a:pt x="9" y="289"/>
                </a:lnTo>
                <a:lnTo>
                  <a:pt x="9" y="272"/>
                </a:lnTo>
                <a:lnTo>
                  <a:pt x="9" y="272"/>
                </a:lnTo>
                <a:lnTo>
                  <a:pt x="9" y="265"/>
                </a:lnTo>
                <a:lnTo>
                  <a:pt x="9" y="247"/>
                </a:lnTo>
                <a:lnTo>
                  <a:pt x="9" y="233"/>
                </a:lnTo>
                <a:lnTo>
                  <a:pt x="9" y="233"/>
                </a:lnTo>
                <a:lnTo>
                  <a:pt x="4" y="235"/>
                </a:lnTo>
                <a:lnTo>
                  <a:pt x="0" y="237"/>
                </a:lnTo>
                <a:lnTo>
                  <a:pt x="0" y="247"/>
                </a:lnTo>
                <a:lnTo>
                  <a:pt x="0" y="247"/>
                </a:lnTo>
                <a:lnTo>
                  <a:pt x="0" y="265"/>
                </a:lnTo>
                <a:lnTo>
                  <a:pt x="0" y="272"/>
                </a:lnTo>
                <a:lnTo>
                  <a:pt x="0" y="272"/>
                </a:lnTo>
                <a:lnTo>
                  <a:pt x="0" y="289"/>
                </a:lnTo>
                <a:lnTo>
                  <a:pt x="0" y="307"/>
                </a:lnTo>
                <a:lnTo>
                  <a:pt x="0" y="319"/>
                </a:lnTo>
                <a:lnTo>
                  <a:pt x="0" y="319"/>
                </a:lnTo>
                <a:lnTo>
                  <a:pt x="0" y="335"/>
                </a:lnTo>
                <a:lnTo>
                  <a:pt x="0" y="335"/>
                </a:lnTo>
                <a:lnTo>
                  <a:pt x="0" y="347"/>
                </a:lnTo>
                <a:lnTo>
                  <a:pt x="0" y="347"/>
                </a:lnTo>
                <a:lnTo>
                  <a:pt x="0" y="356"/>
                </a:lnTo>
                <a:lnTo>
                  <a:pt x="0" y="377"/>
                </a:lnTo>
                <a:lnTo>
                  <a:pt x="0" y="393"/>
                </a:lnTo>
                <a:lnTo>
                  <a:pt x="0" y="456"/>
                </a:lnTo>
                <a:lnTo>
                  <a:pt x="0" y="456"/>
                </a:lnTo>
                <a:lnTo>
                  <a:pt x="2" y="466"/>
                </a:lnTo>
                <a:lnTo>
                  <a:pt x="7" y="475"/>
                </a:lnTo>
                <a:lnTo>
                  <a:pt x="16" y="482"/>
                </a:lnTo>
                <a:lnTo>
                  <a:pt x="21" y="484"/>
                </a:lnTo>
                <a:lnTo>
                  <a:pt x="28" y="487"/>
                </a:lnTo>
                <a:lnTo>
                  <a:pt x="37" y="487"/>
                </a:lnTo>
                <a:lnTo>
                  <a:pt x="49" y="475"/>
                </a:lnTo>
                <a:lnTo>
                  <a:pt x="63" y="494"/>
                </a:lnTo>
                <a:lnTo>
                  <a:pt x="63" y="494"/>
                </a:lnTo>
                <a:lnTo>
                  <a:pt x="72" y="535"/>
                </a:lnTo>
                <a:lnTo>
                  <a:pt x="86" y="577"/>
                </a:lnTo>
                <a:lnTo>
                  <a:pt x="102" y="615"/>
                </a:lnTo>
                <a:lnTo>
                  <a:pt x="121" y="650"/>
                </a:lnTo>
                <a:lnTo>
                  <a:pt x="142" y="682"/>
                </a:lnTo>
                <a:lnTo>
                  <a:pt x="165" y="712"/>
                </a:lnTo>
                <a:lnTo>
                  <a:pt x="188" y="738"/>
                </a:lnTo>
                <a:lnTo>
                  <a:pt x="214" y="761"/>
                </a:lnTo>
                <a:lnTo>
                  <a:pt x="214" y="761"/>
                </a:lnTo>
                <a:lnTo>
                  <a:pt x="219" y="764"/>
                </a:lnTo>
                <a:lnTo>
                  <a:pt x="221" y="766"/>
                </a:lnTo>
                <a:lnTo>
                  <a:pt x="223" y="771"/>
                </a:lnTo>
                <a:lnTo>
                  <a:pt x="226" y="771"/>
                </a:lnTo>
                <a:lnTo>
                  <a:pt x="237" y="775"/>
                </a:lnTo>
                <a:lnTo>
                  <a:pt x="237" y="775"/>
                </a:lnTo>
                <a:lnTo>
                  <a:pt x="249" y="787"/>
                </a:lnTo>
                <a:lnTo>
                  <a:pt x="263" y="794"/>
                </a:lnTo>
                <a:lnTo>
                  <a:pt x="277" y="801"/>
                </a:lnTo>
                <a:lnTo>
                  <a:pt x="291" y="806"/>
                </a:lnTo>
                <a:lnTo>
                  <a:pt x="321" y="810"/>
                </a:lnTo>
                <a:lnTo>
                  <a:pt x="351" y="812"/>
                </a:lnTo>
                <a:lnTo>
                  <a:pt x="351" y="812"/>
                </a:lnTo>
                <a:lnTo>
                  <a:pt x="391" y="812"/>
                </a:lnTo>
                <a:lnTo>
                  <a:pt x="391" y="812"/>
                </a:lnTo>
                <a:lnTo>
                  <a:pt x="417" y="810"/>
                </a:lnTo>
                <a:lnTo>
                  <a:pt x="442" y="806"/>
                </a:lnTo>
                <a:lnTo>
                  <a:pt x="454" y="801"/>
                </a:lnTo>
                <a:lnTo>
                  <a:pt x="468" y="794"/>
                </a:lnTo>
                <a:lnTo>
                  <a:pt x="477" y="787"/>
                </a:lnTo>
                <a:lnTo>
                  <a:pt x="489" y="775"/>
                </a:lnTo>
                <a:lnTo>
                  <a:pt x="489" y="775"/>
                </a:lnTo>
                <a:lnTo>
                  <a:pt x="505" y="775"/>
                </a:lnTo>
                <a:lnTo>
                  <a:pt x="505" y="775"/>
                </a:lnTo>
                <a:lnTo>
                  <a:pt x="507" y="773"/>
                </a:lnTo>
                <a:lnTo>
                  <a:pt x="512" y="771"/>
                </a:lnTo>
                <a:lnTo>
                  <a:pt x="517" y="768"/>
                </a:lnTo>
                <a:lnTo>
                  <a:pt x="519" y="761"/>
                </a:lnTo>
                <a:lnTo>
                  <a:pt x="519" y="761"/>
                </a:lnTo>
                <a:lnTo>
                  <a:pt x="535" y="754"/>
                </a:lnTo>
                <a:lnTo>
                  <a:pt x="549" y="745"/>
                </a:lnTo>
                <a:lnTo>
                  <a:pt x="577" y="722"/>
                </a:lnTo>
                <a:lnTo>
                  <a:pt x="577" y="722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3649267" y="4086225"/>
            <a:ext cx="40481" cy="122238"/>
          </a:xfrm>
          <a:custGeom>
            <a:avLst/>
            <a:gdLst>
              <a:gd name="T0" fmla="*/ 27 w 34"/>
              <a:gd name="T1" fmla="*/ 65 h 77"/>
              <a:gd name="T2" fmla="*/ 27 w 34"/>
              <a:gd name="T3" fmla="*/ 65 h 77"/>
              <a:gd name="T4" fmla="*/ 30 w 34"/>
              <a:gd name="T5" fmla="*/ 72 h 77"/>
              <a:gd name="T6" fmla="*/ 30 w 34"/>
              <a:gd name="T7" fmla="*/ 77 h 77"/>
              <a:gd name="T8" fmla="*/ 34 w 34"/>
              <a:gd name="T9" fmla="*/ 77 h 77"/>
              <a:gd name="T10" fmla="*/ 34 w 34"/>
              <a:gd name="T11" fmla="*/ 65 h 77"/>
              <a:gd name="T12" fmla="*/ 34 w 34"/>
              <a:gd name="T13" fmla="*/ 56 h 77"/>
              <a:gd name="T14" fmla="*/ 34 w 34"/>
              <a:gd name="T15" fmla="*/ 35 h 77"/>
              <a:gd name="T16" fmla="*/ 34 w 34"/>
              <a:gd name="T17" fmla="*/ 7 h 77"/>
              <a:gd name="T18" fmla="*/ 34 w 34"/>
              <a:gd name="T19" fmla="*/ 7 h 77"/>
              <a:gd name="T20" fmla="*/ 34 w 34"/>
              <a:gd name="T21" fmla="*/ 0 h 77"/>
              <a:gd name="T22" fmla="*/ 34 w 34"/>
              <a:gd name="T23" fmla="*/ 0 h 77"/>
              <a:gd name="T24" fmla="*/ 27 w 34"/>
              <a:gd name="T25" fmla="*/ 11 h 77"/>
              <a:gd name="T26" fmla="*/ 21 w 34"/>
              <a:gd name="T27" fmla="*/ 18 h 77"/>
              <a:gd name="T28" fmla="*/ 11 w 34"/>
              <a:gd name="T29" fmla="*/ 23 h 77"/>
              <a:gd name="T30" fmla="*/ 0 w 34"/>
              <a:gd name="T31" fmla="*/ 28 h 77"/>
              <a:gd name="T32" fmla="*/ 0 w 34"/>
              <a:gd name="T33" fmla="*/ 28 h 77"/>
              <a:gd name="T34" fmla="*/ 0 w 34"/>
              <a:gd name="T35" fmla="*/ 35 h 77"/>
              <a:gd name="T36" fmla="*/ 0 w 34"/>
              <a:gd name="T37" fmla="*/ 35 h 77"/>
              <a:gd name="T38" fmla="*/ 0 w 34"/>
              <a:gd name="T39" fmla="*/ 39 h 77"/>
              <a:gd name="T40" fmla="*/ 4 w 34"/>
              <a:gd name="T41" fmla="*/ 44 h 77"/>
              <a:gd name="T42" fmla="*/ 9 w 34"/>
              <a:gd name="T43" fmla="*/ 44 h 77"/>
              <a:gd name="T44" fmla="*/ 9 w 34"/>
              <a:gd name="T45" fmla="*/ 44 h 77"/>
              <a:gd name="T46" fmla="*/ 9 w 34"/>
              <a:gd name="T47" fmla="*/ 44 h 77"/>
              <a:gd name="T48" fmla="*/ 18 w 34"/>
              <a:gd name="T49" fmla="*/ 58 h 77"/>
              <a:gd name="T50" fmla="*/ 21 w 34"/>
              <a:gd name="T51" fmla="*/ 63 h 77"/>
              <a:gd name="T52" fmla="*/ 27 w 34"/>
              <a:gd name="T53" fmla="*/ 65 h 77"/>
              <a:gd name="T54" fmla="*/ 27 w 34"/>
              <a:gd name="T55" fmla="*/ 6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4" h="77">
                <a:moveTo>
                  <a:pt x="27" y="65"/>
                </a:moveTo>
                <a:lnTo>
                  <a:pt x="27" y="65"/>
                </a:lnTo>
                <a:lnTo>
                  <a:pt x="30" y="72"/>
                </a:lnTo>
                <a:lnTo>
                  <a:pt x="30" y="77"/>
                </a:lnTo>
                <a:lnTo>
                  <a:pt x="34" y="77"/>
                </a:lnTo>
                <a:lnTo>
                  <a:pt x="34" y="65"/>
                </a:lnTo>
                <a:lnTo>
                  <a:pt x="34" y="56"/>
                </a:lnTo>
                <a:lnTo>
                  <a:pt x="34" y="35"/>
                </a:lnTo>
                <a:lnTo>
                  <a:pt x="34" y="7"/>
                </a:lnTo>
                <a:lnTo>
                  <a:pt x="34" y="7"/>
                </a:lnTo>
                <a:lnTo>
                  <a:pt x="34" y="0"/>
                </a:lnTo>
                <a:lnTo>
                  <a:pt x="34" y="0"/>
                </a:lnTo>
                <a:lnTo>
                  <a:pt x="27" y="11"/>
                </a:lnTo>
                <a:lnTo>
                  <a:pt x="21" y="18"/>
                </a:lnTo>
                <a:lnTo>
                  <a:pt x="11" y="23"/>
                </a:lnTo>
                <a:lnTo>
                  <a:pt x="0" y="28"/>
                </a:lnTo>
                <a:lnTo>
                  <a:pt x="0" y="28"/>
                </a:lnTo>
                <a:lnTo>
                  <a:pt x="0" y="35"/>
                </a:lnTo>
                <a:lnTo>
                  <a:pt x="0" y="35"/>
                </a:lnTo>
                <a:lnTo>
                  <a:pt x="0" y="39"/>
                </a:lnTo>
                <a:lnTo>
                  <a:pt x="4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18" y="58"/>
                </a:lnTo>
                <a:lnTo>
                  <a:pt x="21" y="63"/>
                </a:lnTo>
                <a:lnTo>
                  <a:pt x="27" y="65"/>
                </a:lnTo>
                <a:lnTo>
                  <a:pt x="27" y="65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8298657" y="4256088"/>
            <a:ext cx="845344" cy="1308100"/>
          </a:xfrm>
          <a:custGeom>
            <a:avLst/>
            <a:gdLst>
              <a:gd name="T0" fmla="*/ 680 w 710"/>
              <a:gd name="T1" fmla="*/ 242 h 824"/>
              <a:gd name="T2" fmla="*/ 680 w 710"/>
              <a:gd name="T3" fmla="*/ 230 h 824"/>
              <a:gd name="T4" fmla="*/ 673 w 710"/>
              <a:gd name="T5" fmla="*/ 191 h 824"/>
              <a:gd name="T6" fmla="*/ 668 w 710"/>
              <a:gd name="T7" fmla="*/ 177 h 824"/>
              <a:gd name="T8" fmla="*/ 608 w 710"/>
              <a:gd name="T9" fmla="*/ 170 h 824"/>
              <a:gd name="T10" fmla="*/ 552 w 710"/>
              <a:gd name="T11" fmla="*/ 158 h 824"/>
              <a:gd name="T12" fmla="*/ 500 w 710"/>
              <a:gd name="T13" fmla="*/ 137 h 824"/>
              <a:gd name="T14" fmla="*/ 454 w 710"/>
              <a:gd name="T15" fmla="*/ 112 h 824"/>
              <a:gd name="T16" fmla="*/ 377 w 710"/>
              <a:gd name="T17" fmla="*/ 53 h 824"/>
              <a:gd name="T18" fmla="*/ 323 w 710"/>
              <a:gd name="T19" fmla="*/ 0 h 824"/>
              <a:gd name="T20" fmla="*/ 307 w 710"/>
              <a:gd name="T21" fmla="*/ 14 h 824"/>
              <a:gd name="T22" fmla="*/ 265 w 710"/>
              <a:gd name="T23" fmla="*/ 42 h 824"/>
              <a:gd name="T24" fmla="*/ 237 w 710"/>
              <a:gd name="T25" fmla="*/ 56 h 824"/>
              <a:gd name="T26" fmla="*/ 219 w 710"/>
              <a:gd name="T27" fmla="*/ 65 h 824"/>
              <a:gd name="T28" fmla="*/ 214 w 710"/>
              <a:gd name="T29" fmla="*/ 65 h 824"/>
              <a:gd name="T30" fmla="*/ 209 w 710"/>
              <a:gd name="T31" fmla="*/ 72 h 824"/>
              <a:gd name="T32" fmla="*/ 205 w 710"/>
              <a:gd name="T33" fmla="*/ 72 h 824"/>
              <a:gd name="T34" fmla="*/ 181 w 710"/>
              <a:gd name="T35" fmla="*/ 86 h 824"/>
              <a:gd name="T36" fmla="*/ 174 w 710"/>
              <a:gd name="T37" fmla="*/ 91 h 824"/>
              <a:gd name="T38" fmla="*/ 135 w 710"/>
              <a:gd name="T39" fmla="*/ 135 h 824"/>
              <a:gd name="T40" fmla="*/ 74 w 710"/>
              <a:gd name="T41" fmla="*/ 219 h 824"/>
              <a:gd name="T42" fmla="*/ 32 w 710"/>
              <a:gd name="T43" fmla="*/ 303 h 824"/>
              <a:gd name="T44" fmla="*/ 18 w 710"/>
              <a:gd name="T45" fmla="*/ 347 h 824"/>
              <a:gd name="T46" fmla="*/ 11 w 710"/>
              <a:gd name="T47" fmla="*/ 314 h 824"/>
              <a:gd name="T48" fmla="*/ 11 w 710"/>
              <a:gd name="T49" fmla="*/ 235 h 824"/>
              <a:gd name="T50" fmla="*/ 2 w 710"/>
              <a:gd name="T51" fmla="*/ 247 h 824"/>
              <a:gd name="T52" fmla="*/ 0 w 710"/>
              <a:gd name="T53" fmla="*/ 314 h 824"/>
              <a:gd name="T54" fmla="*/ 0 w 710"/>
              <a:gd name="T55" fmla="*/ 354 h 824"/>
              <a:gd name="T56" fmla="*/ 0 w 710"/>
              <a:gd name="T57" fmla="*/ 386 h 824"/>
              <a:gd name="T58" fmla="*/ 0 w 710"/>
              <a:gd name="T59" fmla="*/ 463 h 824"/>
              <a:gd name="T60" fmla="*/ 2 w 710"/>
              <a:gd name="T61" fmla="*/ 472 h 824"/>
              <a:gd name="T62" fmla="*/ 14 w 710"/>
              <a:gd name="T63" fmla="*/ 486 h 824"/>
              <a:gd name="T64" fmla="*/ 23 w 710"/>
              <a:gd name="T65" fmla="*/ 489 h 824"/>
              <a:gd name="T66" fmla="*/ 49 w 710"/>
              <a:gd name="T67" fmla="*/ 477 h 824"/>
              <a:gd name="T68" fmla="*/ 58 w 710"/>
              <a:gd name="T69" fmla="*/ 498 h 824"/>
              <a:gd name="T70" fmla="*/ 77 w 710"/>
              <a:gd name="T71" fmla="*/ 563 h 824"/>
              <a:gd name="T72" fmla="*/ 102 w 710"/>
              <a:gd name="T73" fmla="*/ 624 h 824"/>
              <a:gd name="T74" fmla="*/ 132 w 710"/>
              <a:gd name="T75" fmla="*/ 677 h 824"/>
              <a:gd name="T76" fmla="*/ 167 w 710"/>
              <a:gd name="T77" fmla="*/ 724 h 824"/>
              <a:gd name="T78" fmla="*/ 207 w 710"/>
              <a:gd name="T79" fmla="*/ 761 h 824"/>
              <a:gd name="T80" fmla="*/ 249 w 710"/>
              <a:gd name="T81" fmla="*/ 791 h 824"/>
              <a:gd name="T82" fmla="*/ 295 w 710"/>
              <a:gd name="T83" fmla="*/ 812 h 824"/>
              <a:gd name="T84" fmla="*/ 344 w 710"/>
              <a:gd name="T85" fmla="*/ 824 h 824"/>
              <a:gd name="T86" fmla="*/ 398 w 710"/>
              <a:gd name="T87" fmla="*/ 824 h 824"/>
              <a:gd name="T88" fmla="*/ 424 w 710"/>
              <a:gd name="T89" fmla="*/ 819 h 824"/>
              <a:gd name="T90" fmla="*/ 470 w 710"/>
              <a:gd name="T91" fmla="*/ 801 h 824"/>
              <a:gd name="T92" fmla="*/ 491 w 710"/>
              <a:gd name="T93" fmla="*/ 789 h 824"/>
              <a:gd name="T94" fmla="*/ 498 w 710"/>
              <a:gd name="T95" fmla="*/ 787 h 824"/>
              <a:gd name="T96" fmla="*/ 505 w 710"/>
              <a:gd name="T97" fmla="*/ 782 h 824"/>
              <a:gd name="T98" fmla="*/ 512 w 710"/>
              <a:gd name="T99" fmla="*/ 780 h 824"/>
              <a:gd name="T100" fmla="*/ 519 w 710"/>
              <a:gd name="T101" fmla="*/ 771 h 824"/>
              <a:gd name="T102" fmla="*/ 526 w 710"/>
              <a:gd name="T103" fmla="*/ 771 h 824"/>
              <a:gd name="T104" fmla="*/ 580 w 710"/>
              <a:gd name="T105" fmla="*/ 722 h 824"/>
              <a:gd name="T106" fmla="*/ 622 w 710"/>
              <a:gd name="T107" fmla="*/ 661 h 824"/>
              <a:gd name="T108" fmla="*/ 654 w 710"/>
              <a:gd name="T109" fmla="*/ 587 h 824"/>
              <a:gd name="T110" fmla="*/ 680 w 710"/>
              <a:gd name="T111" fmla="*/ 498 h 824"/>
              <a:gd name="T112" fmla="*/ 701 w 710"/>
              <a:gd name="T113" fmla="*/ 489 h 824"/>
              <a:gd name="T114" fmla="*/ 710 w 710"/>
              <a:gd name="T115" fmla="*/ 235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0" h="824">
                <a:moveTo>
                  <a:pt x="701" y="235"/>
                </a:moveTo>
                <a:lnTo>
                  <a:pt x="680" y="242"/>
                </a:lnTo>
                <a:lnTo>
                  <a:pt x="680" y="230"/>
                </a:lnTo>
                <a:lnTo>
                  <a:pt x="680" y="230"/>
                </a:lnTo>
                <a:lnTo>
                  <a:pt x="677" y="205"/>
                </a:lnTo>
                <a:lnTo>
                  <a:pt x="673" y="191"/>
                </a:lnTo>
                <a:lnTo>
                  <a:pt x="668" y="177"/>
                </a:lnTo>
                <a:lnTo>
                  <a:pt x="668" y="177"/>
                </a:lnTo>
                <a:lnTo>
                  <a:pt x="638" y="174"/>
                </a:lnTo>
                <a:lnTo>
                  <a:pt x="608" y="170"/>
                </a:lnTo>
                <a:lnTo>
                  <a:pt x="577" y="165"/>
                </a:lnTo>
                <a:lnTo>
                  <a:pt x="552" y="158"/>
                </a:lnTo>
                <a:lnTo>
                  <a:pt x="524" y="149"/>
                </a:lnTo>
                <a:lnTo>
                  <a:pt x="500" y="137"/>
                </a:lnTo>
                <a:lnTo>
                  <a:pt x="475" y="126"/>
                </a:lnTo>
                <a:lnTo>
                  <a:pt x="454" y="112"/>
                </a:lnTo>
                <a:lnTo>
                  <a:pt x="412" y="84"/>
                </a:lnTo>
                <a:lnTo>
                  <a:pt x="377" y="53"/>
                </a:lnTo>
                <a:lnTo>
                  <a:pt x="347" y="25"/>
                </a:lnTo>
                <a:lnTo>
                  <a:pt x="323" y="0"/>
                </a:lnTo>
                <a:lnTo>
                  <a:pt x="323" y="0"/>
                </a:lnTo>
                <a:lnTo>
                  <a:pt x="307" y="14"/>
                </a:lnTo>
                <a:lnTo>
                  <a:pt x="289" y="28"/>
                </a:lnTo>
                <a:lnTo>
                  <a:pt x="265" y="42"/>
                </a:lnTo>
                <a:lnTo>
                  <a:pt x="237" y="56"/>
                </a:lnTo>
                <a:lnTo>
                  <a:pt x="237" y="56"/>
                </a:lnTo>
                <a:lnTo>
                  <a:pt x="228" y="58"/>
                </a:lnTo>
                <a:lnTo>
                  <a:pt x="219" y="65"/>
                </a:lnTo>
                <a:lnTo>
                  <a:pt x="219" y="65"/>
                </a:lnTo>
                <a:lnTo>
                  <a:pt x="214" y="65"/>
                </a:lnTo>
                <a:lnTo>
                  <a:pt x="212" y="70"/>
                </a:lnTo>
                <a:lnTo>
                  <a:pt x="209" y="72"/>
                </a:lnTo>
                <a:lnTo>
                  <a:pt x="205" y="72"/>
                </a:lnTo>
                <a:lnTo>
                  <a:pt x="205" y="72"/>
                </a:lnTo>
                <a:lnTo>
                  <a:pt x="191" y="81"/>
                </a:lnTo>
                <a:lnTo>
                  <a:pt x="181" y="86"/>
                </a:lnTo>
                <a:lnTo>
                  <a:pt x="174" y="91"/>
                </a:lnTo>
                <a:lnTo>
                  <a:pt x="174" y="91"/>
                </a:lnTo>
                <a:lnTo>
                  <a:pt x="153" y="112"/>
                </a:lnTo>
                <a:lnTo>
                  <a:pt x="135" y="135"/>
                </a:lnTo>
                <a:lnTo>
                  <a:pt x="100" y="181"/>
                </a:lnTo>
                <a:lnTo>
                  <a:pt x="74" y="219"/>
                </a:lnTo>
                <a:lnTo>
                  <a:pt x="65" y="235"/>
                </a:lnTo>
                <a:lnTo>
                  <a:pt x="32" y="303"/>
                </a:lnTo>
                <a:lnTo>
                  <a:pt x="18" y="330"/>
                </a:lnTo>
                <a:lnTo>
                  <a:pt x="18" y="347"/>
                </a:lnTo>
                <a:lnTo>
                  <a:pt x="18" y="335"/>
                </a:lnTo>
                <a:lnTo>
                  <a:pt x="11" y="314"/>
                </a:lnTo>
                <a:lnTo>
                  <a:pt x="11" y="235"/>
                </a:lnTo>
                <a:lnTo>
                  <a:pt x="11" y="235"/>
                </a:lnTo>
                <a:lnTo>
                  <a:pt x="4" y="240"/>
                </a:lnTo>
                <a:lnTo>
                  <a:pt x="2" y="247"/>
                </a:lnTo>
                <a:lnTo>
                  <a:pt x="0" y="258"/>
                </a:lnTo>
                <a:lnTo>
                  <a:pt x="0" y="314"/>
                </a:lnTo>
                <a:lnTo>
                  <a:pt x="0" y="335"/>
                </a:lnTo>
                <a:lnTo>
                  <a:pt x="0" y="354"/>
                </a:lnTo>
                <a:lnTo>
                  <a:pt x="0" y="368"/>
                </a:lnTo>
                <a:lnTo>
                  <a:pt x="0" y="386"/>
                </a:lnTo>
                <a:lnTo>
                  <a:pt x="0" y="407"/>
                </a:lnTo>
                <a:lnTo>
                  <a:pt x="0" y="463"/>
                </a:lnTo>
                <a:lnTo>
                  <a:pt x="0" y="463"/>
                </a:lnTo>
                <a:lnTo>
                  <a:pt x="2" y="472"/>
                </a:lnTo>
                <a:lnTo>
                  <a:pt x="7" y="482"/>
                </a:lnTo>
                <a:lnTo>
                  <a:pt x="14" y="486"/>
                </a:lnTo>
                <a:lnTo>
                  <a:pt x="23" y="489"/>
                </a:lnTo>
                <a:lnTo>
                  <a:pt x="23" y="489"/>
                </a:lnTo>
                <a:lnTo>
                  <a:pt x="32" y="489"/>
                </a:lnTo>
                <a:lnTo>
                  <a:pt x="49" y="477"/>
                </a:lnTo>
                <a:lnTo>
                  <a:pt x="58" y="498"/>
                </a:lnTo>
                <a:lnTo>
                  <a:pt x="58" y="498"/>
                </a:lnTo>
                <a:lnTo>
                  <a:pt x="65" y="531"/>
                </a:lnTo>
                <a:lnTo>
                  <a:pt x="77" y="563"/>
                </a:lnTo>
                <a:lnTo>
                  <a:pt x="88" y="594"/>
                </a:lnTo>
                <a:lnTo>
                  <a:pt x="102" y="624"/>
                </a:lnTo>
                <a:lnTo>
                  <a:pt x="116" y="652"/>
                </a:lnTo>
                <a:lnTo>
                  <a:pt x="132" y="677"/>
                </a:lnTo>
                <a:lnTo>
                  <a:pt x="149" y="701"/>
                </a:lnTo>
                <a:lnTo>
                  <a:pt x="167" y="724"/>
                </a:lnTo>
                <a:lnTo>
                  <a:pt x="186" y="743"/>
                </a:lnTo>
                <a:lnTo>
                  <a:pt x="207" y="761"/>
                </a:lnTo>
                <a:lnTo>
                  <a:pt x="228" y="777"/>
                </a:lnTo>
                <a:lnTo>
                  <a:pt x="249" y="791"/>
                </a:lnTo>
                <a:lnTo>
                  <a:pt x="272" y="803"/>
                </a:lnTo>
                <a:lnTo>
                  <a:pt x="295" y="812"/>
                </a:lnTo>
                <a:lnTo>
                  <a:pt x="321" y="819"/>
                </a:lnTo>
                <a:lnTo>
                  <a:pt x="344" y="824"/>
                </a:lnTo>
                <a:lnTo>
                  <a:pt x="344" y="824"/>
                </a:lnTo>
                <a:lnTo>
                  <a:pt x="398" y="824"/>
                </a:lnTo>
                <a:lnTo>
                  <a:pt x="398" y="824"/>
                </a:lnTo>
                <a:lnTo>
                  <a:pt x="424" y="819"/>
                </a:lnTo>
                <a:lnTo>
                  <a:pt x="447" y="810"/>
                </a:lnTo>
                <a:lnTo>
                  <a:pt x="470" y="801"/>
                </a:lnTo>
                <a:lnTo>
                  <a:pt x="491" y="789"/>
                </a:lnTo>
                <a:lnTo>
                  <a:pt x="491" y="789"/>
                </a:lnTo>
                <a:lnTo>
                  <a:pt x="496" y="789"/>
                </a:lnTo>
                <a:lnTo>
                  <a:pt x="498" y="787"/>
                </a:lnTo>
                <a:lnTo>
                  <a:pt x="500" y="784"/>
                </a:lnTo>
                <a:lnTo>
                  <a:pt x="505" y="782"/>
                </a:lnTo>
                <a:lnTo>
                  <a:pt x="505" y="782"/>
                </a:lnTo>
                <a:lnTo>
                  <a:pt x="512" y="780"/>
                </a:lnTo>
                <a:lnTo>
                  <a:pt x="517" y="775"/>
                </a:lnTo>
                <a:lnTo>
                  <a:pt x="519" y="771"/>
                </a:lnTo>
                <a:lnTo>
                  <a:pt x="526" y="771"/>
                </a:lnTo>
                <a:lnTo>
                  <a:pt x="526" y="771"/>
                </a:lnTo>
                <a:lnTo>
                  <a:pt x="554" y="747"/>
                </a:lnTo>
                <a:lnTo>
                  <a:pt x="580" y="722"/>
                </a:lnTo>
                <a:lnTo>
                  <a:pt x="601" y="694"/>
                </a:lnTo>
                <a:lnTo>
                  <a:pt x="622" y="661"/>
                </a:lnTo>
                <a:lnTo>
                  <a:pt x="638" y="626"/>
                </a:lnTo>
                <a:lnTo>
                  <a:pt x="654" y="587"/>
                </a:lnTo>
                <a:lnTo>
                  <a:pt x="668" y="545"/>
                </a:lnTo>
                <a:lnTo>
                  <a:pt x="680" y="498"/>
                </a:lnTo>
                <a:lnTo>
                  <a:pt x="680" y="477"/>
                </a:lnTo>
                <a:lnTo>
                  <a:pt x="701" y="489"/>
                </a:lnTo>
                <a:lnTo>
                  <a:pt x="710" y="489"/>
                </a:lnTo>
                <a:lnTo>
                  <a:pt x="710" y="235"/>
                </a:lnTo>
                <a:lnTo>
                  <a:pt x="701" y="235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4993481" y="2895601"/>
            <a:ext cx="25004" cy="55563"/>
          </a:xfrm>
          <a:custGeom>
            <a:avLst/>
            <a:gdLst>
              <a:gd name="T0" fmla="*/ 12 w 21"/>
              <a:gd name="T1" fmla="*/ 9 h 35"/>
              <a:gd name="T2" fmla="*/ 12 w 21"/>
              <a:gd name="T3" fmla="*/ 0 h 35"/>
              <a:gd name="T4" fmla="*/ 12 w 21"/>
              <a:gd name="T5" fmla="*/ 0 h 35"/>
              <a:gd name="T6" fmla="*/ 12 w 21"/>
              <a:gd name="T7" fmla="*/ 7 h 35"/>
              <a:gd name="T8" fmla="*/ 9 w 21"/>
              <a:gd name="T9" fmla="*/ 9 h 35"/>
              <a:gd name="T10" fmla="*/ 0 w 21"/>
              <a:gd name="T11" fmla="*/ 21 h 35"/>
              <a:gd name="T12" fmla="*/ 0 w 21"/>
              <a:gd name="T13" fmla="*/ 21 h 35"/>
              <a:gd name="T14" fmla="*/ 9 w 21"/>
              <a:gd name="T15" fmla="*/ 21 h 35"/>
              <a:gd name="T16" fmla="*/ 12 w 21"/>
              <a:gd name="T17" fmla="*/ 23 h 35"/>
              <a:gd name="T18" fmla="*/ 12 w 21"/>
              <a:gd name="T19" fmla="*/ 26 h 35"/>
              <a:gd name="T20" fmla="*/ 12 w 21"/>
              <a:gd name="T21" fmla="*/ 26 h 35"/>
              <a:gd name="T22" fmla="*/ 12 w 21"/>
              <a:gd name="T23" fmla="*/ 30 h 35"/>
              <a:gd name="T24" fmla="*/ 14 w 21"/>
              <a:gd name="T25" fmla="*/ 35 h 35"/>
              <a:gd name="T26" fmla="*/ 21 w 21"/>
              <a:gd name="T27" fmla="*/ 35 h 35"/>
              <a:gd name="T28" fmla="*/ 12 w 21"/>
              <a:gd name="T29" fmla="*/ 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35">
                <a:moveTo>
                  <a:pt x="12" y="9"/>
                </a:moveTo>
                <a:lnTo>
                  <a:pt x="12" y="0"/>
                </a:lnTo>
                <a:lnTo>
                  <a:pt x="12" y="0"/>
                </a:lnTo>
                <a:lnTo>
                  <a:pt x="12" y="7"/>
                </a:lnTo>
                <a:lnTo>
                  <a:pt x="9" y="9"/>
                </a:lnTo>
                <a:lnTo>
                  <a:pt x="0" y="21"/>
                </a:lnTo>
                <a:lnTo>
                  <a:pt x="0" y="21"/>
                </a:lnTo>
                <a:lnTo>
                  <a:pt x="9" y="21"/>
                </a:lnTo>
                <a:lnTo>
                  <a:pt x="12" y="23"/>
                </a:lnTo>
                <a:lnTo>
                  <a:pt x="12" y="26"/>
                </a:lnTo>
                <a:lnTo>
                  <a:pt x="12" y="26"/>
                </a:lnTo>
                <a:lnTo>
                  <a:pt x="12" y="30"/>
                </a:lnTo>
                <a:lnTo>
                  <a:pt x="14" y="35"/>
                </a:lnTo>
                <a:lnTo>
                  <a:pt x="21" y="35"/>
                </a:lnTo>
                <a:lnTo>
                  <a:pt x="12" y="9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4042173" y="3405188"/>
            <a:ext cx="97631" cy="52388"/>
          </a:xfrm>
          <a:custGeom>
            <a:avLst/>
            <a:gdLst>
              <a:gd name="T0" fmla="*/ 82 w 82"/>
              <a:gd name="T1" fmla="*/ 28 h 33"/>
              <a:gd name="T2" fmla="*/ 82 w 82"/>
              <a:gd name="T3" fmla="*/ 0 h 33"/>
              <a:gd name="T4" fmla="*/ 82 w 82"/>
              <a:gd name="T5" fmla="*/ 0 h 33"/>
              <a:gd name="T6" fmla="*/ 72 w 82"/>
              <a:gd name="T7" fmla="*/ 3 h 33"/>
              <a:gd name="T8" fmla="*/ 63 w 82"/>
              <a:gd name="T9" fmla="*/ 5 h 33"/>
              <a:gd name="T10" fmla="*/ 44 w 82"/>
              <a:gd name="T11" fmla="*/ 12 h 33"/>
              <a:gd name="T12" fmla="*/ 24 w 82"/>
              <a:gd name="T13" fmla="*/ 24 h 33"/>
              <a:gd name="T14" fmla="*/ 0 w 82"/>
              <a:gd name="T15" fmla="*/ 33 h 33"/>
              <a:gd name="T16" fmla="*/ 0 w 82"/>
              <a:gd name="T17" fmla="*/ 33 h 33"/>
              <a:gd name="T18" fmla="*/ 49 w 82"/>
              <a:gd name="T19" fmla="*/ 28 h 33"/>
              <a:gd name="T20" fmla="*/ 75 w 82"/>
              <a:gd name="T21" fmla="*/ 28 h 33"/>
              <a:gd name="T22" fmla="*/ 82 w 82"/>
              <a:gd name="T23" fmla="*/ 2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33">
                <a:moveTo>
                  <a:pt x="82" y="28"/>
                </a:moveTo>
                <a:lnTo>
                  <a:pt x="82" y="0"/>
                </a:lnTo>
                <a:lnTo>
                  <a:pt x="82" y="0"/>
                </a:lnTo>
                <a:lnTo>
                  <a:pt x="72" y="3"/>
                </a:lnTo>
                <a:lnTo>
                  <a:pt x="63" y="5"/>
                </a:lnTo>
                <a:lnTo>
                  <a:pt x="44" y="12"/>
                </a:lnTo>
                <a:lnTo>
                  <a:pt x="24" y="24"/>
                </a:lnTo>
                <a:lnTo>
                  <a:pt x="0" y="33"/>
                </a:lnTo>
                <a:lnTo>
                  <a:pt x="0" y="33"/>
                </a:lnTo>
                <a:lnTo>
                  <a:pt x="49" y="28"/>
                </a:lnTo>
                <a:lnTo>
                  <a:pt x="75" y="28"/>
                </a:lnTo>
                <a:lnTo>
                  <a:pt x="82" y="28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238125" y="4806950"/>
            <a:ext cx="873919" cy="1296988"/>
          </a:xfrm>
          <a:custGeom>
            <a:avLst/>
            <a:gdLst>
              <a:gd name="T0" fmla="*/ 391 w 734"/>
              <a:gd name="T1" fmla="*/ 817 h 817"/>
              <a:gd name="T2" fmla="*/ 447 w 734"/>
              <a:gd name="T3" fmla="*/ 803 h 817"/>
              <a:gd name="T4" fmla="*/ 501 w 734"/>
              <a:gd name="T5" fmla="*/ 777 h 817"/>
              <a:gd name="T6" fmla="*/ 582 w 734"/>
              <a:gd name="T7" fmla="*/ 705 h 817"/>
              <a:gd name="T8" fmla="*/ 636 w 734"/>
              <a:gd name="T9" fmla="*/ 626 h 817"/>
              <a:gd name="T10" fmla="*/ 643 w 734"/>
              <a:gd name="T11" fmla="*/ 605 h 817"/>
              <a:gd name="T12" fmla="*/ 652 w 734"/>
              <a:gd name="T13" fmla="*/ 593 h 817"/>
              <a:gd name="T14" fmla="*/ 669 w 734"/>
              <a:gd name="T15" fmla="*/ 540 h 817"/>
              <a:gd name="T16" fmla="*/ 673 w 734"/>
              <a:gd name="T17" fmla="*/ 505 h 817"/>
              <a:gd name="T18" fmla="*/ 683 w 734"/>
              <a:gd name="T19" fmla="*/ 477 h 817"/>
              <a:gd name="T20" fmla="*/ 704 w 734"/>
              <a:gd name="T21" fmla="*/ 477 h 817"/>
              <a:gd name="T22" fmla="*/ 713 w 734"/>
              <a:gd name="T23" fmla="*/ 493 h 817"/>
              <a:gd name="T24" fmla="*/ 724 w 734"/>
              <a:gd name="T25" fmla="*/ 484 h 817"/>
              <a:gd name="T26" fmla="*/ 734 w 734"/>
              <a:gd name="T27" fmla="*/ 454 h 817"/>
              <a:gd name="T28" fmla="*/ 734 w 734"/>
              <a:gd name="T29" fmla="*/ 284 h 817"/>
              <a:gd name="T30" fmla="*/ 734 w 734"/>
              <a:gd name="T31" fmla="*/ 249 h 817"/>
              <a:gd name="T32" fmla="*/ 734 w 734"/>
              <a:gd name="T33" fmla="*/ 242 h 817"/>
              <a:gd name="T34" fmla="*/ 724 w 734"/>
              <a:gd name="T35" fmla="*/ 228 h 817"/>
              <a:gd name="T36" fmla="*/ 713 w 734"/>
              <a:gd name="T37" fmla="*/ 228 h 817"/>
              <a:gd name="T38" fmla="*/ 683 w 734"/>
              <a:gd name="T39" fmla="*/ 230 h 817"/>
              <a:gd name="T40" fmla="*/ 683 w 734"/>
              <a:gd name="T41" fmla="*/ 209 h 817"/>
              <a:gd name="T42" fmla="*/ 673 w 734"/>
              <a:gd name="T43" fmla="*/ 184 h 817"/>
              <a:gd name="T44" fmla="*/ 664 w 734"/>
              <a:gd name="T45" fmla="*/ 177 h 817"/>
              <a:gd name="T46" fmla="*/ 652 w 734"/>
              <a:gd name="T47" fmla="*/ 170 h 817"/>
              <a:gd name="T48" fmla="*/ 627 w 734"/>
              <a:gd name="T49" fmla="*/ 167 h 817"/>
              <a:gd name="T50" fmla="*/ 627 w 734"/>
              <a:gd name="T51" fmla="*/ 167 h 817"/>
              <a:gd name="T52" fmla="*/ 578 w 734"/>
              <a:gd name="T53" fmla="*/ 163 h 817"/>
              <a:gd name="T54" fmla="*/ 550 w 734"/>
              <a:gd name="T55" fmla="*/ 156 h 817"/>
              <a:gd name="T56" fmla="*/ 524 w 734"/>
              <a:gd name="T57" fmla="*/ 142 h 817"/>
              <a:gd name="T58" fmla="*/ 443 w 734"/>
              <a:gd name="T59" fmla="*/ 105 h 817"/>
              <a:gd name="T60" fmla="*/ 384 w 734"/>
              <a:gd name="T61" fmla="*/ 60 h 817"/>
              <a:gd name="T62" fmla="*/ 371 w 734"/>
              <a:gd name="T63" fmla="*/ 46 h 817"/>
              <a:gd name="T64" fmla="*/ 352 w 734"/>
              <a:gd name="T65" fmla="*/ 37 h 817"/>
              <a:gd name="T66" fmla="*/ 319 w 734"/>
              <a:gd name="T67" fmla="*/ 0 h 817"/>
              <a:gd name="T68" fmla="*/ 301 w 734"/>
              <a:gd name="T69" fmla="*/ 16 h 817"/>
              <a:gd name="T70" fmla="*/ 282 w 734"/>
              <a:gd name="T71" fmla="*/ 28 h 817"/>
              <a:gd name="T72" fmla="*/ 256 w 734"/>
              <a:gd name="T73" fmla="*/ 39 h 817"/>
              <a:gd name="T74" fmla="*/ 233 w 734"/>
              <a:gd name="T75" fmla="*/ 46 h 817"/>
              <a:gd name="T76" fmla="*/ 203 w 734"/>
              <a:gd name="T77" fmla="*/ 63 h 817"/>
              <a:gd name="T78" fmla="*/ 128 w 734"/>
              <a:gd name="T79" fmla="*/ 142 h 817"/>
              <a:gd name="T80" fmla="*/ 119 w 734"/>
              <a:gd name="T81" fmla="*/ 151 h 817"/>
              <a:gd name="T82" fmla="*/ 119 w 734"/>
              <a:gd name="T83" fmla="*/ 160 h 817"/>
              <a:gd name="T84" fmla="*/ 112 w 734"/>
              <a:gd name="T85" fmla="*/ 167 h 817"/>
              <a:gd name="T86" fmla="*/ 98 w 734"/>
              <a:gd name="T87" fmla="*/ 181 h 817"/>
              <a:gd name="T88" fmla="*/ 86 w 734"/>
              <a:gd name="T89" fmla="*/ 202 h 817"/>
              <a:gd name="T90" fmla="*/ 77 w 734"/>
              <a:gd name="T91" fmla="*/ 214 h 817"/>
              <a:gd name="T92" fmla="*/ 75 w 734"/>
              <a:gd name="T93" fmla="*/ 228 h 817"/>
              <a:gd name="T94" fmla="*/ 14 w 734"/>
              <a:gd name="T95" fmla="*/ 335 h 817"/>
              <a:gd name="T96" fmla="*/ 14 w 734"/>
              <a:gd name="T97" fmla="*/ 228 h 817"/>
              <a:gd name="T98" fmla="*/ 3 w 734"/>
              <a:gd name="T99" fmla="*/ 235 h 817"/>
              <a:gd name="T100" fmla="*/ 0 w 734"/>
              <a:gd name="T101" fmla="*/ 454 h 817"/>
              <a:gd name="T102" fmla="*/ 7 w 734"/>
              <a:gd name="T103" fmla="*/ 479 h 817"/>
              <a:gd name="T104" fmla="*/ 24 w 734"/>
              <a:gd name="T105" fmla="*/ 493 h 817"/>
              <a:gd name="T106" fmla="*/ 58 w 734"/>
              <a:gd name="T107" fmla="*/ 496 h 817"/>
              <a:gd name="T108" fmla="*/ 86 w 734"/>
              <a:gd name="T109" fmla="*/ 586 h 817"/>
              <a:gd name="T110" fmla="*/ 147 w 734"/>
              <a:gd name="T111" fmla="*/ 698 h 817"/>
              <a:gd name="T112" fmla="*/ 228 w 734"/>
              <a:gd name="T113" fmla="*/ 773 h 817"/>
              <a:gd name="T114" fmla="*/ 233 w 734"/>
              <a:gd name="T115" fmla="*/ 780 h 817"/>
              <a:gd name="T116" fmla="*/ 242 w 734"/>
              <a:gd name="T117" fmla="*/ 787 h 817"/>
              <a:gd name="T118" fmla="*/ 261 w 734"/>
              <a:gd name="T119" fmla="*/ 791 h 817"/>
              <a:gd name="T120" fmla="*/ 315 w 734"/>
              <a:gd name="T121" fmla="*/ 810 h 817"/>
              <a:gd name="T122" fmla="*/ 371 w 734"/>
              <a:gd name="T123" fmla="*/ 817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4" h="817">
                <a:moveTo>
                  <a:pt x="371" y="817"/>
                </a:moveTo>
                <a:lnTo>
                  <a:pt x="371" y="817"/>
                </a:lnTo>
                <a:lnTo>
                  <a:pt x="391" y="817"/>
                </a:lnTo>
                <a:lnTo>
                  <a:pt x="410" y="815"/>
                </a:lnTo>
                <a:lnTo>
                  <a:pt x="429" y="810"/>
                </a:lnTo>
                <a:lnTo>
                  <a:pt x="447" y="803"/>
                </a:lnTo>
                <a:lnTo>
                  <a:pt x="466" y="796"/>
                </a:lnTo>
                <a:lnTo>
                  <a:pt x="482" y="787"/>
                </a:lnTo>
                <a:lnTo>
                  <a:pt x="501" y="777"/>
                </a:lnTo>
                <a:lnTo>
                  <a:pt x="517" y="766"/>
                </a:lnTo>
                <a:lnTo>
                  <a:pt x="552" y="738"/>
                </a:lnTo>
                <a:lnTo>
                  <a:pt x="582" y="705"/>
                </a:lnTo>
                <a:lnTo>
                  <a:pt x="610" y="668"/>
                </a:lnTo>
                <a:lnTo>
                  <a:pt x="636" y="626"/>
                </a:lnTo>
                <a:lnTo>
                  <a:pt x="636" y="626"/>
                </a:lnTo>
                <a:lnTo>
                  <a:pt x="641" y="619"/>
                </a:lnTo>
                <a:lnTo>
                  <a:pt x="643" y="612"/>
                </a:lnTo>
                <a:lnTo>
                  <a:pt x="643" y="605"/>
                </a:lnTo>
                <a:lnTo>
                  <a:pt x="643" y="605"/>
                </a:lnTo>
                <a:lnTo>
                  <a:pt x="650" y="600"/>
                </a:lnTo>
                <a:lnTo>
                  <a:pt x="652" y="593"/>
                </a:lnTo>
                <a:lnTo>
                  <a:pt x="655" y="582"/>
                </a:lnTo>
                <a:lnTo>
                  <a:pt x="655" y="582"/>
                </a:lnTo>
                <a:lnTo>
                  <a:pt x="669" y="540"/>
                </a:lnTo>
                <a:lnTo>
                  <a:pt x="673" y="524"/>
                </a:lnTo>
                <a:lnTo>
                  <a:pt x="673" y="505"/>
                </a:lnTo>
                <a:lnTo>
                  <a:pt x="673" y="505"/>
                </a:lnTo>
                <a:lnTo>
                  <a:pt x="683" y="496"/>
                </a:lnTo>
                <a:lnTo>
                  <a:pt x="683" y="493"/>
                </a:lnTo>
                <a:lnTo>
                  <a:pt x="683" y="477"/>
                </a:lnTo>
                <a:lnTo>
                  <a:pt x="699" y="477"/>
                </a:lnTo>
                <a:lnTo>
                  <a:pt x="699" y="477"/>
                </a:lnTo>
                <a:lnTo>
                  <a:pt x="704" y="477"/>
                </a:lnTo>
                <a:lnTo>
                  <a:pt x="706" y="479"/>
                </a:lnTo>
                <a:lnTo>
                  <a:pt x="711" y="484"/>
                </a:lnTo>
                <a:lnTo>
                  <a:pt x="713" y="493"/>
                </a:lnTo>
                <a:lnTo>
                  <a:pt x="713" y="493"/>
                </a:lnTo>
                <a:lnTo>
                  <a:pt x="718" y="489"/>
                </a:lnTo>
                <a:lnTo>
                  <a:pt x="724" y="484"/>
                </a:lnTo>
                <a:lnTo>
                  <a:pt x="734" y="472"/>
                </a:lnTo>
                <a:lnTo>
                  <a:pt x="734" y="472"/>
                </a:lnTo>
                <a:lnTo>
                  <a:pt x="734" y="454"/>
                </a:lnTo>
                <a:lnTo>
                  <a:pt x="734" y="323"/>
                </a:lnTo>
                <a:lnTo>
                  <a:pt x="734" y="309"/>
                </a:lnTo>
                <a:lnTo>
                  <a:pt x="734" y="284"/>
                </a:lnTo>
                <a:lnTo>
                  <a:pt x="734" y="281"/>
                </a:lnTo>
                <a:lnTo>
                  <a:pt x="734" y="261"/>
                </a:lnTo>
                <a:lnTo>
                  <a:pt x="734" y="249"/>
                </a:lnTo>
                <a:lnTo>
                  <a:pt x="734" y="249"/>
                </a:lnTo>
                <a:lnTo>
                  <a:pt x="734" y="242"/>
                </a:lnTo>
                <a:lnTo>
                  <a:pt x="734" y="242"/>
                </a:lnTo>
                <a:lnTo>
                  <a:pt x="734" y="235"/>
                </a:lnTo>
                <a:lnTo>
                  <a:pt x="731" y="230"/>
                </a:lnTo>
                <a:lnTo>
                  <a:pt x="724" y="228"/>
                </a:lnTo>
                <a:lnTo>
                  <a:pt x="718" y="228"/>
                </a:lnTo>
                <a:lnTo>
                  <a:pt x="713" y="228"/>
                </a:lnTo>
                <a:lnTo>
                  <a:pt x="713" y="228"/>
                </a:lnTo>
                <a:lnTo>
                  <a:pt x="699" y="228"/>
                </a:lnTo>
                <a:lnTo>
                  <a:pt x="694" y="228"/>
                </a:lnTo>
                <a:lnTo>
                  <a:pt x="683" y="230"/>
                </a:lnTo>
                <a:lnTo>
                  <a:pt x="683" y="209"/>
                </a:lnTo>
                <a:lnTo>
                  <a:pt x="683" y="209"/>
                </a:lnTo>
                <a:lnTo>
                  <a:pt x="683" y="209"/>
                </a:lnTo>
                <a:lnTo>
                  <a:pt x="678" y="205"/>
                </a:lnTo>
                <a:lnTo>
                  <a:pt x="676" y="198"/>
                </a:lnTo>
                <a:lnTo>
                  <a:pt x="673" y="184"/>
                </a:lnTo>
                <a:lnTo>
                  <a:pt x="673" y="184"/>
                </a:lnTo>
                <a:lnTo>
                  <a:pt x="664" y="177"/>
                </a:lnTo>
                <a:lnTo>
                  <a:pt x="664" y="177"/>
                </a:lnTo>
                <a:lnTo>
                  <a:pt x="664" y="177"/>
                </a:lnTo>
                <a:lnTo>
                  <a:pt x="657" y="172"/>
                </a:lnTo>
                <a:lnTo>
                  <a:pt x="652" y="170"/>
                </a:lnTo>
                <a:lnTo>
                  <a:pt x="643" y="167"/>
                </a:lnTo>
                <a:lnTo>
                  <a:pt x="643" y="167"/>
                </a:lnTo>
                <a:lnTo>
                  <a:pt x="627" y="167"/>
                </a:lnTo>
                <a:lnTo>
                  <a:pt x="627" y="167"/>
                </a:lnTo>
                <a:lnTo>
                  <a:pt x="627" y="167"/>
                </a:lnTo>
                <a:lnTo>
                  <a:pt x="627" y="167"/>
                </a:lnTo>
                <a:lnTo>
                  <a:pt x="606" y="167"/>
                </a:lnTo>
                <a:lnTo>
                  <a:pt x="592" y="165"/>
                </a:lnTo>
                <a:lnTo>
                  <a:pt x="578" y="163"/>
                </a:lnTo>
                <a:lnTo>
                  <a:pt x="564" y="160"/>
                </a:lnTo>
                <a:lnTo>
                  <a:pt x="564" y="160"/>
                </a:lnTo>
                <a:lnTo>
                  <a:pt x="550" y="156"/>
                </a:lnTo>
                <a:lnTo>
                  <a:pt x="541" y="151"/>
                </a:lnTo>
                <a:lnTo>
                  <a:pt x="531" y="146"/>
                </a:lnTo>
                <a:lnTo>
                  <a:pt x="524" y="142"/>
                </a:lnTo>
                <a:lnTo>
                  <a:pt x="524" y="142"/>
                </a:lnTo>
                <a:lnTo>
                  <a:pt x="480" y="123"/>
                </a:lnTo>
                <a:lnTo>
                  <a:pt x="443" y="105"/>
                </a:lnTo>
                <a:lnTo>
                  <a:pt x="412" y="84"/>
                </a:lnTo>
                <a:lnTo>
                  <a:pt x="384" y="60"/>
                </a:lnTo>
                <a:lnTo>
                  <a:pt x="384" y="60"/>
                </a:lnTo>
                <a:lnTo>
                  <a:pt x="378" y="53"/>
                </a:lnTo>
                <a:lnTo>
                  <a:pt x="371" y="46"/>
                </a:lnTo>
                <a:lnTo>
                  <a:pt x="371" y="46"/>
                </a:lnTo>
                <a:lnTo>
                  <a:pt x="361" y="39"/>
                </a:lnTo>
                <a:lnTo>
                  <a:pt x="352" y="37"/>
                </a:lnTo>
                <a:lnTo>
                  <a:pt x="352" y="37"/>
                </a:lnTo>
                <a:lnTo>
                  <a:pt x="333" y="14"/>
                </a:lnTo>
                <a:lnTo>
                  <a:pt x="326" y="7"/>
                </a:lnTo>
                <a:lnTo>
                  <a:pt x="319" y="0"/>
                </a:lnTo>
                <a:lnTo>
                  <a:pt x="319" y="0"/>
                </a:lnTo>
                <a:lnTo>
                  <a:pt x="301" y="16"/>
                </a:lnTo>
                <a:lnTo>
                  <a:pt x="301" y="16"/>
                </a:lnTo>
                <a:lnTo>
                  <a:pt x="298" y="18"/>
                </a:lnTo>
                <a:lnTo>
                  <a:pt x="291" y="23"/>
                </a:lnTo>
                <a:lnTo>
                  <a:pt x="282" y="28"/>
                </a:lnTo>
                <a:lnTo>
                  <a:pt x="270" y="37"/>
                </a:lnTo>
                <a:lnTo>
                  <a:pt x="270" y="37"/>
                </a:lnTo>
                <a:lnTo>
                  <a:pt x="256" y="39"/>
                </a:lnTo>
                <a:lnTo>
                  <a:pt x="249" y="42"/>
                </a:lnTo>
                <a:lnTo>
                  <a:pt x="242" y="46"/>
                </a:lnTo>
                <a:lnTo>
                  <a:pt x="233" y="46"/>
                </a:lnTo>
                <a:lnTo>
                  <a:pt x="233" y="46"/>
                </a:lnTo>
                <a:lnTo>
                  <a:pt x="217" y="53"/>
                </a:lnTo>
                <a:lnTo>
                  <a:pt x="203" y="63"/>
                </a:lnTo>
                <a:lnTo>
                  <a:pt x="177" y="84"/>
                </a:lnTo>
                <a:lnTo>
                  <a:pt x="152" y="112"/>
                </a:lnTo>
                <a:lnTo>
                  <a:pt x="128" y="142"/>
                </a:lnTo>
                <a:lnTo>
                  <a:pt x="128" y="142"/>
                </a:lnTo>
                <a:lnTo>
                  <a:pt x="128" y="142"/>
                </a:lnTo>
                <a:lnTo>
                  <a:pt x="119" y="151"/>
                </a:lnTo>
                <a:lnTo>
                  <a:pt x="119" y="156"/>
                </a:lnTo>
                <a:lnTo>
                  <a:pt x="119" y="160"/>
                </a:lnTo>
                <a:lnTo>
                  <a:pt x="119" y="160"/>
                </a:lnTo>
                <a:lnTo>
                  <a:pt x="114" y="163"/>
                </a:lnTo>
                <a:lnTo>
                  <a:pt x="112" y="165"/>
                </a:lnTo>
                <a:lnTo>
                  <a:pt x="112" y="167"/>
                </a:lnTo>
                <a:lnTo>
                  <a:pt x="112" y="167"/>
                </a:lnTo>
                <a:lnTo>
                  <a:pt x="112" y="167"/>
                </a:lnTo>
                <a:lnTo>
                  <a:pt x="98" y="181"/>
                </a:lnTo>
                <a:lnTo>
                  <a:pt x="93" y="186"/>
                </a:lnTo>
                <a:lnTo>
                  <a:pt x="91" y="193"/>
                </a:lnTo>
                <a:lnTo>
                  <a:pt x="86" y="202"/>
                </a:lnTo>
                <a:lnTo>
                  <a:pt x="86" y="202"/>
                </a:lnTo>
                <a:lnTo>
                  <a:pt x="79" y="207"/>
                </a:lnTo>
                <a:lnTo>
                  <a:pt x="77" y="214"/>
                </a:lnTo>
                <a:lnTo>
                  <a:pt x="75" y="221"/>
                </a:lnTo>
                <a:lnTo>
                  <a:pt x="75" y="228"/>
                </a:lnTo>
                <a:lnTo>
                  <a:pt x="75" y="228"/>
                </a:lnTo>
                <a:lnTo>
                  <a:pt x="63" y="228"/>
                </a:lnTo>
                <a:lnTo>
                  <a:pt x="58" y="242"/>
                </a:lnTo>
                <a:lnTo>
                  <a:pt x="14" y="335"/>
                </a:lnTo>
                <a:lnTo>
                  <a:pt x="14" y="242"/>
                </a:lnTo>
                <a:lnTo>
                  <a:pt x="14" y="228"/>
                </a:lnTo>
                <a:lnTo>
                  <a:pt x="14" y="228"/>
                </a:lnTo>
                <a:lnTo>
                  <a:pt x="12" y="230"/>
                </a:lnTo>
                <a:lnTo>
                  <a:pt x="7" y="233"/>
                </a:lnTo>
                <a:lnTo>
                  <a:pt x="3" y="235"/>
                </a:lnTo>
                <a:lnTo>
                  <a:pt x="0" y="242"/>
                </a:lnTo>
                <a:lnTo>
                  <a:pt x="0" y="249"/>
                </a:lnTo>
                <a:lnTo>
                  <a:pt x="0" y="454"/>
                </a:lnTo>
                <a:lnTo>
                  <a:pt x="0" y="454"/>
                </a:lnTo>
                <a:lnTo>
                  <a:pt x="3" y="468"/>
                </a:lnTo>
                <a:lnTo>
                  <a:pt x="7" y="479"/>
                </a:lnTo>
                <a:lnTo>
                  <a:pt x="17" y="489"/>
                </a:lnTo>
                <a:lnTo>
                  <a:pt x="19" y="491"/>
                </a:lnTo>
                <a:lnTo>
                  <a:pt x="24" y="493"/>
                </a:lnTo>
                <a:lnTo>
                  <a:pt x="33" y="477"/>
                </a:lnTo>
                <a:lnTo>
                  <a:pt x="51" y="477"/>
                </a:lnTo>
                <a:lnTo>
                  <a:pt x="58" y="496"/>
                </a:lnTo>
                <a:lnTo>
                  <a:pt x="58" y="496"/>
                </a:lnTo>
                <a:lnTo>
                  <a:pt x="70" y="542"/>
                </a:lnTo>
                <a:lnTo>
                  <a:pt x="86" y="586"/>
                </a:lnTo>
                <a:lnTo>
                  <a:pt x="103" y="628"/>
                </a:lnTo>
                <a:lnTo>
                  <a:pt x="124" y="663"/>
                </a:lnTo>
                <a:lnTo>
                  <a:pt x="147" y="698"/>
                </a:lnTo>
                <a:lnTo>
                  <a:pt x="173" y="726"/>
                </a:lnTo>
                <a:lnTo>
                  <a:pt x="201" y="752"/>
                </a:lnTo>
                <a:lnTo>
                  <a:pt x="228" y="773"/>
                </a:lnTo>
                <a:lnTo>
                  <a:pt x="228" y="773"/>
                </a:lnTo>
                <a:lnTo>
                  <a:pt x="231" y="775"/>
                </a:lnTo>
                <a:lnTo>
                  <a:pt x="233" y="780"/>
                </a:lnTo>
                <a:lnTo>
                  <a:pt x="238" y="784"/>
                </a:lnTo>
                <a:lnTo>
                  <a:pt x="242" y="787"/>
                </a:lnTo>
                <a:lnTo>
                  <a:pt x="242" y="787"/>
                </a:lnTo>
                <a:lnTo>
                  <a:pt x="247" y="789"/>
                </a:lnTo>
                <a:lnTo>
                  <a:pt x="254" y="791"/>
                </a:lnTo>
                <a:lnTo>
                  <a:pt x="261" y="791"/>
                </a:lnTo>
                <a:lnTo>
                  <a:pt x="261" y="791"/>
                </a:lnTo>
                <a:lnTo>
                  <a:pt x="289" y="803"/>
                </a:lnTo>
                <a:lnTo>
                  <a:pt x="315" y="810"/>
                </a:lnTo>
                <a:lnTo>
                  <a:pt x="343" y="815"/>
                </a:lnTo>
                <a:lnTo>
                  <a:pt x="371" y="817"/>
                </a:lnTo>
                <a:lnTo>
                  <a:pt x="371" y="817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7009210" y="2547939"/>
            <a:ext cx="759619" cy="442913"/>
          </a:xfrm>
          <a:custGeom>
            <a:avLst/>
            <a:gdLst>
              <a:gd name="T0" fmla="*/ 370 w 638"/>
              <a:gd name="T1" fmla="*/ 0 h 279"/>
              <a:gd name="T2" fmla="*/ 356 w 638"/>
              <a:gd name="T3" fmla="*/ 0 h 279"/>
              <a:gd name="T4" fmla="*/ 338 w 638"/>
              <a:gd name="T5" fmla="*/ 0 h 279"/>
              <a:gd name="T6" fmla="*/ 296 w 638"/>
              <a:gd name="T7" fmla="*/ 0 h 279"/>
              <a:gd name="T8" fmla="*/ 272 w 638"/>
              <a:gd name="T9" fmla="*/ 5 h 279"/>
              <a:gd name="T10" fmla="*/ 216 w 638"/>
              <a:gd name="T11" fmla="*/ 16 h 279"/>
              <a:gd name="T12" fmla="*/ 144 w 638"/>
              <a:gd name="T13" fmla="*/ 44 h 279"/>
              <a:gd name="T14" fmla="*/ 91 w 638"/>
              <a:gd name="T15" fmla="*/ 79 h 279"/>
              <a:gd name="T16" fmla="*/ 74 w 638"/>
              <a:gd name="T17" fmla="*/ 93 h 279"/>
              <a:gd name="T18" fmla="*/ 46 w 638"/>
              <a:gd name="T19" fmla="*/ 126 h 279"/>
              <a:gd name="T20" fmla="*/ 26 w 638"/>
              <a:gd name="T21" fmla="*/ 163 h 279"/>
              <a:gd name="T22" fmla="*/ 12 w 638"/>
              <a:gd name="T23" fmla="*/ 203 h 279"/>
              <a:gd name="T24" fmla="*/ 0 w 638"/>
              <a:gd name="T25" fmla="*/ 245 h 279"/>
              <a:gd name="T26" fmla="*/ 0 w 638"/>
              <a:gd name="T27" fmla="*/ 261 h 279"/>
              <a:gd name="T28" fmla="*/ 0 w 638"/>
              <a:gd name="T29" fmla="*/ 275 h 279"/>
              <a:gd name="T30" fmla="*/ 0 w 638"/>
              <a:gd name="T31" fmla="*/ 275 h 279"/>
              <a:gd name="T32" fmla="*/ 12 w 638"/>
              <a:gd name="T33" fmla="*/ 261 h 279"/>
              <a:gd name="T34" fmla="*/ 12 w 638"/>
              <a:gd name="T35" fmla="*/ 261 h 279"/>
              <a:gd name="T36" fmla="*/ 21 w 638"/>
              <a:gd name="T37" fmla="*/ 245 h 279"/>
              <a:gd name="T38" fmla="*/ 49 w 638"/>
              <a:gd name="T39" fmla="*/ 207 h 279"/>
              <a:gd name="T40" fmla="*/ 84 w 638"/>
              <a:gd name="T41" fmla="*/ 170 h 279"/>
              <a:gd name="T42" fmla="*/ 126 w 638"/>
              <a:gd name="T43" fmla="*/ 140 h 279"/>
              <a:gd name="T44" fmla="*/ 168 w 638"/>
              <a:gd name="T45" fmla="*/ 123 h 279"/>
              <a:gd name="T46" fmla="*/ 193 w 638"/>
              <a:gd name="T47" fmla="*/ 112 h 279"/>
              <a:gd name="T48" fmla="*/ 228 w 638"/>
              <a:gd name="T49" fmla="*/ 86 h 279"/>
              <a:gd name="T50" fmla="*/ 247 w 638"/>
              <a:gd name="T51" fmla="*/ 65 h 279"/>
              <a:gd name="T52" fmla="*/ 254 w 638"/>
              <a:gd name="T53" fmla="*/ 51 h 279"/>
              <a:gd name="T54" fmla="*/ 254 w 638"/>
              <a:gd name="T55" fmla="*/ 58 h 279"/>
              <a:gd name="T56" fmla="*/ 282 w 638"/>
              <a:gd name="T57" fmla="*/ 47 h 279"/>
              <a:gd name="T58" fmla="*/ 291 w 638"/>
              <a:gd name="T59" fmla="*/ 56 h 279"/>
              <a:gd name="T60" fmla="*/ 321 w 638"/>
              <a:gd name="T61" fmla="*/ 89 h 279"/>
              <a:gd name="T62" fmla="*/ 321 w 638"/>
              <a:gd name="T63" fmla="*/ 93 h 279"/>
              <a:gd name="T64" fmla="*/ 331 w 638"/>
              <a:gd name="T65" fmla="*/ 93 h 279"/>
              <a:gd name="T66" fmla="*/ 349 w 638"/>
              <a:gd name="T67" fmla="*/ 107 h 279"/>
              <a:gd name="T68" fmla="*/ 370 w 638"/>
              <a:gd name="T69" fmla="*/ 128 h 279"/>
              <a:gd name="T70" fmla="*/ 426 w 638"/>
              <a:gd name="T71" fmla="*/ 168 h 279"/>
              <a:gd name="T72" fmla="*/ 494 w 638"/>
              <a:gd name="T73" fmla="*/ 207 h 279"/>
              <a:gd name="T74" fmla="*/ 573 w 638"/>
              <a:gd name="T75" fmla="*/ 233 h 279"/>
              <a:gd name="T76" fmla="*/ 638 w 638"/>
              <a:gd name="T77" fmla="*/ 240 h 279"/>
              <a:gd name="T78" fmla="*/ 629 w 638"/>
              <a:gd name="T79" fmla="*/ 205 h 279"/>
              <a:gd name="T80" fmla="*/ 605 w 638"/>
              <a:gd name="T81" fmla="*/ 144 h 279"/>
              <a:gd name="T82" fmla="*/ 580 w 638"/>
              <a:gd name="T83" fmla="*/ 105 h 279"/>
              <a:gd name="T84" fmla="*/ 566 w 638"/>
              <a:gd name="T85" fmla="*/ 89 h 279"/>
              <a:gd name="T86" fmla="*/ 531 w 638"/>
              <a:gd name="T87" fmla="*/ 58 h 279"/>
              <a:gd name="T88" fmla="*/ 491 w 638"/>
              <a:gd name="T89" fmla="*/ 35 h 279"/>
              <a:gd name="T90" fmla="*/ 442 w 638"/>
              <a:gd name="T91" fmla="*/ 19 h 279"/>
              <a:gd name="T92" fmla="*/ 389 w 638"/>
              <a:gd name="T93" fmla="*/ 14 h 279"/>
              <a:gd name="T94" fmla="*/ 379 w 638"/>
              <a:gd name="T95" fmla="*/ 2 h 279"/>
              <a:gd name="T96" fmla="*/ 370 w 638"/>
              <a:gd name="T97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279">
                <a:moveTo>
                  <a:pt x="370" y="0"/>
                </a:moveTo>
                <a:lnTo>
                  <a:pt x="370" y="0"/>
                </a:lnTo>
                <a:lnTo>
                  <a:pt x="356" y="0"/>
                </a:lnTo>
                <a:lnTo>
                  <a:pt x="356" y="0"/>
                </a:lnTo>
                <a:lnTo>
                  <a:pt x="338" y="0"/>
                </a:lnTo>
                <a:lnTo>
                  <a:pt x="338" y="0"/>
                </a:lnTo>
                <a:lnTo>
                  <a:pt x="296" y="0"/>
                </a:lnTo>
                <a:lnTo>
                  <a:pt x="296" y="0"/>
                </a:lnTo>
                <a:lnTo>
                  <a:pt x="296" y="0"/>
                </a:lnTo>
                <a:lnTo>
                  <a:pt x="272" y="5"/>
                </a:lnTo>
                <a:lnTo>
                  <a:pt x="247" y="9"/>
                </a:lnTo>
                <a:lnTo>
                  <a:pt x="216" y="16"/>
                </a:lnTo>
                <a:lnTo>
                  <a:pt x="182" y="28"/>
                </a:lnTo>
                <a:lnTo>
                  <a:pt x="144" y="44"/>
                </a:lnTo>
                <a:lnTo>
                  <a:pt x="109" y="65"/>
                </a:lnTo>
                <a:lnTo>
                  <a:pt x="91" y="79"/>
                </a:lnTo>
                <a:lnTo>
                  <a:pt x="74" y="93"/>
                </a:lnTo>
                <a:lnTo>
                  <a:pt x="74" y="93"/>
                </a:lnTo>
                <a:lnTo>
                  <a:pt x="60" y="110"/>
                </a:lnTo>
                <a:lnTo>
                  <a:pt x="46" y="126"/>
                </a:lnTo>
                <a:lnTo>
                  <a:pt x="35" y="144"/>
                </a:lnTo>
                <a:lnTo>
                  <a:pt x="26" y="163"/>
                </a:lnTo>
                <a:lnTo>
                  <a:pt x="19" y="182"/>
                </a:lnTo>
                <a:lnTo>
                  <a:pt x="12" y="203"/>
                </a:lnTo>
                <a:lnTo>
                  <a:pt x="0" y="245"/>
                </a:lnTo>
                <a:lnTo>
                  <a:pt x="0" y="245"/>
                </a:lnTo>
                <a:lnTo>
                  <a:pt x="0" y="261"/>
                </a:lnTo>
                <a:lnTo>
                  <a:pt x="0" y="261"/>
                </a:lnTo>
                <a:lnTo>
                  <a:pt x="0" y="279"/>
                </a:lnTo>
                <a:lnTo>
                  <a:pt x="0" y="275"/>
                </a:lnTo>
                <a:lnTo>
                  <a:pt x="0" y="275"/>
                </a:lnTo>
                <a:lnTo>
                  <a:pt x="0" y="275"/>
                </a:lnTo>
                <a:lnTo>
                  <a:pt x="0" y="261"/>
                </a:lnTo>
                <a:lnTo>
                  <a:pt x="12" y="261"/>
                </a:lnTo>
                <a:lnTo>
                  <a:pt x="12" y="261"/>
                </a:lnTo>
                <a:lnTo>
                  <a:pt x="12" y="261"/>
                </a:lnTo>
                <a:lnTo>
                  <a:pt x="12" y="256"/>
                </a:lnTo>
                <a:lnTo>
                  <a:pt x="21" y="245"/>
                </a:lnTo>
                <a:lnTo>
                  <a:pt x="21" y="245"/>
                </a:lnTo>
                <a:lnTo>
                  <a:pt x="49" y="207"/>
                </a:lnTo>
                <a:lnTo>
                  <a:pt x="65" y="189"/>
                </a:lnTo>
                <a:lnTo>
                  <a:pt x="84" y="170"/>
                </a:lnTo>
                <a:lnTo>
                  <a:pt x="105" y="154"/>
                </a:lnTo>
                <a:lnTo>
                  <a:pt x="126" y="140"/>
                </a:lnTo>
                <a:lnTo>
                  <a:pt x="147" y="128"/>
                </a:lnTo>
                <a:lnTo>
                  <a:pt x="168" y="123"/>
                </a:lnTo>
                <a:lnTo>
                  <a:pt x="168" y="123"/>
                </a:lnTo>
                <a:lnTo>
                  <a:pt x="193" y="112"/>
                </a:lnTo>
                <a:lnTo>
                  <a:pt x="212" y="98"/>
                </a:lnTo>
                <a:lnTo>
                  <a:pt x="228" y="86"/>
                </a:lnTo>
                <a:lnTo>
                  <a:pt x="240" y="75"/>
                </a:lnTo>
                <a:lnTo>
                  <a:pt x="247" y="65"/>
                </a:lnTo>
                <a:lnTo>
                  <a:pt x="251" y="58"/>
                </a:lnTo>
                <a:lnTo>
                  <a:pt x="254" y="51"/>
                </a:lnTo>
                <a:lnTo>
                  <a:pt x="254" y="51"/>
                </a:lnTo>
                <a:lnTo>
                  <a:pt x="254" y="58"/>
                </a:lnTo>
                <a:lnTo>
                  <a:pt x="282" y="47"/>
                </a:lnTo>
                <a:lnTo>
                  <a:pt x="282" y="47"/>
                </a:lnTo>
                <a:lnTo>
                  <a:pt x="282" y="47"/>
                </a:lnTo>
                <a:lnTo>
                  <a:pt x="291" y="56"/>
                </a:lnTo>
                <a:lnTo>
                  <a:pt x="321" y="89"/>
                </a:lnTo>
                <a:lnTo>
                  <a:pt x="321" y="89"/>
                </a:lnTo>
                <a:lnTo>
                  <a:pt x="321" y="91"/>
                </a:lnTo>
                <a:lnTo>
                  <a:pt x="321" y="93"/>
                </a:lnTo>
                <a:lnTo>
                  <a:pt x="331" y="93"/>
                </a:lnTo>
                <a:lnTo>
                  <a:pt x="331" y="93"/>
                </a:lnTo>
                <a:lnTo>
                  <a:pt x="340" y="103"/>
                </a:lnTo>
                <a:lnTo>
                  <a:pt x="349" y="107"/>
                </a:lnTo>
                <a:lnTo>
                  <a:pt x="349" y="107"/>
                </a:lnTo>
                <a:lnTo>
                  <a:pt x="370" y="128"/>
                </a:lnTo>
                <a:lnTo>
                  <a:pt x="396" y="147"/>
                </a:lnTo>
                <a:lnTo>
                  <a:pt x="426" y="168"/>
                </a:lnTo>
                <a:lnTo>
                  <a:pt x="459" y="189"/>
                </a:lnTo>
                <a:lnTo>
                  <a:pt x="494" y="207"/>
                </a:lnTo>
                <a:lnTo>
                  <a:pt x="533" y="221"/>
                </a:lnTo>
                <a:lnTo>
                  <a:pt x="573" y="233"/>
                </a:lnTo>
                <a:lnTo>
                  <a:pt x="615" y="240"/>
                </a:lnTo>
                <a:lnTo>
                  <a:pt x="638" y="240"/>
                </a:lnTo>
                <a:lnTo>
                  <a:pt x="638" y="240"/>
                </a:lnTo>
                <a:lnTo>
                  <a:pt x="629" y="205"/>
                </a:lnTo>
                <a:lnTo>
                  <a:pt x="612" y="165"/>
                </a:lnTo>
                <a:lnTo>
                  <a:pt x="605" y="144"/>
                </a:lnTo>
                <a:lnTo>
                  <a:pt x="594" y="126"/>
                </a:lnTo>
                <a:lnTo>
                  <a:pt x="580" y="105"/>
                </a:lnTo>
                <a:lnTo>
                  <a:pt x="566" y="89"/>
                </a:lnTo>
                <a:lnTo>
                  <a:pt x="566" y="89"/>
                </a:lnTo>
                <a:lnTo>
                  <a:pt x="549" y="72"/>
                </a:lnTo>
                <a:lnTo>
                  <a:pt x="531" y="58"/>
                </a:lnTo>
                <a:lnTo>
                  <a:pt x="512" y="47"/>
                </a:lnTo>
                <a:lnTo>
                  <a:pt x="491" y="35"/>
                </a:lnTo>
                <a:lnTo>
                  <a:pt x="468" y="26"/>
                </a:lnTo>
                <a:lnTo>
                  <a:pt x="442" y="19"/>
                </a:lnTo>
                <a:lnTo>
                  <a:pt x="417" y="16"/>
                </a:lnTo>
                <a:lnTo>
                  <a:pt x="389" y="14"/>
                </a:lnTo>
                <a:lnTo>
                  <a:pt x="389" y="14"/>
                </a:lnTo>
                <a:lnTo>
                  <a:pt x="379" y="2"/>
                </a:lnTo>
                <a:lnTo>
                  <a:pt x="377" y="2"/>
                </a:lnTo>
                <a:lnTo>
                  <a:pt x="370" y="0"/>
                </a:lnTo>
                <a:lnTo>
                  <a:pt x="370" y="0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5853112" y="5781675"/>
            <a:ext cx="110729" cy="236538"/>
          </a:xfrm>
          <a:custGeom>
            <a:avLst/>
            <a:gdLst>
              <a:gd name="T0" fmla="*/ 49 w 93"/>
              <a:gd name="T1" fmla="*/ 17 h 149"/>
              <a:gd name="T2" fmla="*/ 49 w 93"/>
              <a:gd name="T3" fmla="*/ 17 h 149"/>
              <a:gd name="T4" fmla="*/ 25 w 93"/>
              <a:gd name="T5" fmla="*/ 87 h 149"/>
              <a:gd name="T6" fmla="*/ 14 w 93"/>
              <a:gd name="T7" fmla="*/ 119 h 149"/>
              <a:gd name="T8" fmla="*/ 0 w 93"/>
              <a:gd name="T9" fmla="*/ 149 h 149"/>
              <a:gd name="T10" fmla="*/ 0 w 93"/>
              <a:gd name="T11" fmla="*/ 149 h 149"/>
              <a:gd name="T12" fmla="*/ 18 w 93"/>
              <a:gd name="T13" fmla="*/ 138 h 149"/>
              <a:gd name="T14" fmla="*/ 35 w 93"/>
              <a:gd name="T15" fmla="*/ 124 h 149"/>
              <a:gd name="T16" fmla="*/ 51 w 93"/>
              <a:gd name="T17" fmla="*/ 108 h 149"/>
              <a:gd name="T18" fmla="*/ 65 w 93"/>
              <a:gd name="T19" fmla="*/ 89 h 149"/>
              <a:gd name="T20" fmla="*/ 77 w 93"/>
              <a:gd name="T21" fmla="*/ 70 h 149"/>
              <a:gd name="T22" fmla="*/ 86 w 93"/>
              <a:gd name="T23" fmla="*/ 47 h 149"/>
              <a:gd name="T24" fmla="*/ 91 w 93"/>
              <a:gd name="T25" fmla="*/ 24 h 149"/>
              <a:gd name="T26" fmla="*/ 93 w 93"/>
              <a:gd name="T27" fmla="*/ 0 h 149"/>
              <a:gd name="T28" fmla="*/ 93 w 93"/>
              <a:gd name="T29" fmla="*/ 0 h 149"/>
              <a:gd name="T30" fmla="*/ 86 w 93"/>
              <a:gd name="T31" fmla="*/ 7 h 149"/>
              <a:gd name="T32" fmla="*/ 74 w 93"/>
              <a:gd name="T33" fmla="*/ 12 h 149"/>
              <a:gd name="T34" fmla="*/ 63 w 93"/>
              <a:gd name="T35" fmla="*/ 17 h 149"/>
              <a:gd name="T36" fmla="*/ 49 w 93"/>
              <a:gd name="T37" fmla="*/ 17 h 149"/>
              <a:gd name="T38" fmla="*/ 49 w 93"/>
              <a:gd name="T39" fmla="*/ 1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3" h="149">
                <a:moveTo>
                  <a:pt x="49" y="17"/>
                </a:moveTo>
                <a:lnTo>
                  <a:pt x="49" y="17"/>
                </a:lnTo>
                <a:lnTo>
                  <a:pt x="25" y="87"/>
                </a:lnTo>
                <a:lnTo>
                  <a:pt x="14" y="119"/>
                </a:lnTo>
                <a:lnTo>
                  <a:pt x="0" y="149"/>
                </a:lnTo>
                <a:lnTo>
                  <a:pt x="0" y="149"/>
                </a:lnTo>
                <a:lnTo>
                  <a:pt x="18" y="138"/>
                </a:lnTo>
                <a:lnTo>
                  <a:pt x="35" y="124"/>
                </a:lnTo>
                <a:lnTo>
                  <a:pt x="51" y="108"/>
                </a:lnTo>
                <a:lnTo>
                  <a:pt x="65" y="89"/>
                </a:lnTo>
                <a:lnTo>
                  <a:pt x="77" y="70"/>
                </a:lnTo>
                <a:lnTo>
                  <a:pt x="86" y="47"/>
                </a:lnTo>
                <a:lnTo>
                  <a:pt x="91" y="24"/>
                </a:lnTo>
                <a:lnTo>
                  <a:pt x="93" y="0"/>
                </a:lnTo>
                <a:lnTo>
                  <a:pt x="93" y="0"/>
                </a:lnTo>
                <a:lnTo>
                  <a:pt x="86" y="7"/>
                </a:lnTo>
                <a:lnTo>
                  <a:pt x="74" y="12"/>
                </a:lnTo>
                <a:lnTo>
                  <a:pt x="63" y="17"/>
                </a:lnTo>
                <a:lnTo>
                  <a:pt x="49" y="17"/>
                </a:lnTo>
                <a:lnTo>
                  <a:pt x="49" y="17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842963" y="3952876"/>
            <a:ext cx="884635" cy="1304925"/>
          </a:xfrm>
          <a:custGeom>
            <a:avLst/>
            <a:gdLst>
              <a:gd name="T0" fmla="*/ 710 w 743"/>
              <a:gd name="T1" fmla="*/ 230 h 822"/>
              <a:gd name="T2" fmla="*/ 682 w 743"/>
              <a:gd name="T3" fmla="*/ 223 h 822"/>
              <a:gd name="T4" fmla="*/ 675 w 743"/>
              <a:gd name="T5" fmla="*/ 188 h 822"/>
              <a:gd name="T6" fmla="*/ 643 w 743"/>
              <a:gd name="T7" fmla="*/ 177 h 822"/>
              <a:gd name="T8" fmla="*/ 561 w 743"/>
              <a:gd name="T9" fmla="*/ 158 h 822"/>
              <a:gd name="T10" fmla="*/ 473 w 743"/>
              <a:gd name="T11" fmla="*/ 119 h 822"/>
              <a:gd name="T12" fmla="*/ 456 w 743"/>
              <a:gd name="T13" fmla="*/ 112 h 822"/>
              <a:gd name="T14" fmla="*/ 449 w 743"/>
              <a:gd name="T15" fmla="*/ 109 h 822"/>
              <a:gd name="T16" fmla="*/ 440 w 743"/>
              <a:gd name="T17" fmla="*/ 107 h 822"/>
              <a:gd name="T18" fmla="*/ 421 w 743"/>
              <a:gd name="T19" fmla="*/ 91 h 822"/>
              <a:gd name="T20" fmla="*/ 412 w 743"/>
              <a:gd name="T21" fmla="*/ 91 h 822"/>
              <a:gd name="T22" fmla="*/ 368 w 743"/>
              <a:gd name="T23" fmla="*/ 49 h 822"/>
              <a:gd name="T24" fmla="*/ 356 w 743"/>
              <a:gd name="T25" fmla="*/ 39 h 822"/>
              <a:gd name="T26" fmla="*/ 338 w 743"/>
              <a:gd name="T27" fmla="*/ 19 h 822"/>
              <a:gd name="T28" fmla="*/ 326 w 743"/>
              <a:gd name="T29" fmla="*/ 2 h 822"/>
              <a:gd name="T30" fmla="*/ 319 w 743"/>
              <a:gd name="T31" fmla="*/ 0 h 822"/>
              <a:gd name="T32" fmla="*/ 312 w 743"/>
              <a:gd name="T33" fmla="*/ 12 h 822"/>
              <a:gd name="T34" fmla="*/ 303 w 743"/>
              <a:gd name="T35" fmla="*/ 19 h 822"/>
              <a:gd name="T36" fmla="*/ 275 w 743"/>
              <a:gd name="T37" fmla="*/ 39 h 822"/>
              <a:gd name="T38" fmla="*/ 235 w 743"/>
              <a:gd name="T39" fmla="*/ 51 h 822"/>
              <a:gd name="T40" fmla="*/ 177 w 743"/>
              <a:gd name="T41" fmla="*/ 95 h 822"/>
              <a:gd name="T42" fmla="*/ 105 w 743"/>
              <a:gd name="T43" fmla="*/ 184 h 822"/>
              <a:gd name="T44" fmla="*/ 46 w 743"/>
              <a:gd name="T45" fmla="*/ 272 h 822"/>
              <a:gd name="T46" fmla="*/ 23 w 743"/>
              <a:gd name="T47" fmla="*/ 319 h 822"/>
              <a:gd name="T48" fmla="*/ 16 w 743"/>
              <a:gd name="T49" fmla="*/ 326 h 822"/>
              <a:gd name="T50" fmla="*/ 16 w 743"/>
              <a:gd name="T51" fmla="*/ 312 h 822"/>
              <a:gd name="T52" fmla="*/ 16 w 743"/>
              <a:gd name="T53" fmla="*/ 282 h 822"/>
              <a:gd name="T54" fmla="*/ 5 w 743"/>
              <a:gd name="T55" fmla="*/ 242 h 822"/>
              <a:gd name="T56" fmla="*/ 0 w 743"/>
              <a:gd name="T57" fmla="*/ 293 h 822"/>
              <a:gd name="T58" fmla="*/ 0 w 743"/>
              <a:gd name="T59" fmla="*/ 405 h 822"/>
              <a:gd name="T60" fmla="*/ 35 w 743"/>
              <a:gd name="T61" fmla="*/ 412 h 822"/>
              <a:gd name="T62" fmla="*/ 79 w 743"/>
              <a:gd name="T63" fmla="*/ 433 h 822"/>
              <a:gd name="T64" fmla="*/ 119 w 743"/>
              <a:gd name="T65" fmla="*/ 466 h 822"/>
              <a:gd name="T66" fmla="*/ 158 w 743"/>
              <a:gd name="T67" fmla="*/ 519 h 822"/>
              <a:gd name="T68" fmla="*/ 189 w 743"/>
              <a:gd name="T69" fmla="*/ 596 h 822"/>
              <a:gd name="T70" fmla="*/ 210 w 743"/>
              <a:gd name="T71" fmla="*/ 659 h 822"/>
              <a:gd name="T72" fmla="*/ 205 w 743"/>
              <a:gd name="T73" fmla="*/ 680 h 822"/>
              <a:gd name="T74" fmla="*/ 186 w 743"/>
              <a:gd name="T75" fmla="*/ 680 h 822"/>
              <a:gd name="T76" fmla="*/ 186 w 743"/>
              <a:gd name="T77" fmla="*/ 689 h 822"/>
              <a:gd name="T78" fmla="*/ 193 w 743"/>
              <a:gd name="T79" fmla="*/ 710 h 822"/>
              <a:gd name="T80" fmla="*/ 205 w 743"/>
              <a:gd name="T81" fmla="*/ 731 h 822"/>
              <a:gd name="T82" fmla="*/ 214 w 743"/>
              <a:gd name="T83" fmla="*/ 731 h 822"/>
              <a:gd name="T84" fmla="*/ 244 w 743"/>
              <a:gd name="T85" fmla="*/ 747 h 822"/>
              <a:gd name="T86" fmla="*/ 258 w 743"/>
              <a:gd name="T87" fmla="*/ 775 h 822"/>
              <a:gd name="T88" fmla="*/ 261 w 743"/>
              <a:gd name="T89" fmla="*/ 799 h 822"/>
              <a:gd name="T90" fmla="*/ 314 w 743"/>
              <a:gd name="T91" fmla="*/ 817 h 822"/>
              <a:gd name="T92" fmla="*/ 370 w 743"/>
              <a:gd name="T93" fmla="*/ 822 h 822"/>
              <a:gd name="T94" fmla="*/ 447 w 743"/>
              <a:gd name="T95" fmla="*/ 810 h 822"/>
              <a:gd name="T96" fmla="*/ 519 w 743"/>
              <a:gd name="T97" fmla="*/ 773 h 822"/>
              <a:gd name="T98" fmla="*/ 582 w 743"/>
              <a:gd name="T99" fmla="*/ 715 h 822"/>
              <a:gd name="T100" fmla="*/ 636 w 743"/>
              <a:gd name="T101" fmla="*/ 636 h 822"/>
              <a:gd name="T102" fmla="*/ 673 w 743"/>
              <a:gd name="T103" fmla="*/ 540 h 822"/>
              <a:gd name="T104" fmla="*/ 710 w 743"/>
              <a:gd name="T105" fmla="*/ 482 h 822"/>
              <a:gd name="T106" fmla="*/ 712 w 743"/>
              <a:gd name="T107" fmla="*/ 491 h 822"/>
              <a:gd name="T108" fmla="*/ 717 w 743"/>
              <a:gd name="T109" fmla="*/ 494 h 822"/>
              <a:gd name="T110" fmla="*/ 740 w 743"/>
              <a:gd name="T111" fmla="*/ 466 h 822"/>
              <a:gd name="T112" fmla="*/ 743 w 743"/>
              <a:gd name="T113" fmla="*/ 256 h 822"/>
              <a:gd name="T114" fmla="*/ 729 w 743"/>
              <a:gd name="T115" fmla="*/ 230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43" h="822">
                <a:moveTo>
                  <a:pt x="717" y="230"/>
                </a:moveTo>
                <a:lnTo>
                  <a:pt x="717" y="230"/>
                </a:lnTo>
                <a:lnTo>
                  <a:pt x="710" y="230"/>
                </a:lnTo>
                <a:lnTo>
                  <a:pt x="692" y="233"/>
                </a:lnTo>
                <a:lnTo>
                  <a:pt x="682" y="223"/>
                </a:lnTo>
                <a:lnTo>
                  <a:pt x="682" y="223"/>
                </a:lnTo>
                <a:lnTo>
                  <a:pt x="680" y="212"/>
                </a:lnTo>
                <a:lnTo>
                  <a:pt x="678" y="200"/>
                </a:lnTo>
                <a:lnTo>
                  <a:pt x="675" y="188"/>
                </a:lnTo>
                <a:lnTo>
                  <a:pt x="675" y="179"/>
                </a:lnTo>
                <a:lnTo>
                  <a:pt x="675" y="179"/>
                </a:lnTo>
                <a:lnTo>
                  <a:pt x="643" y="177"/>
                </a:lnTo>
                <a:lnTo>
                  <a:pt x="615" y="172"/>
                </a:lnTo>
                <a:lnTo>
                  <a:pt x="587" y="165"/>
                </a:lnTo>
                <a:lnTo>
                  <a:pt x="561" y="158"/>
                </a:lnTo>
                <a:lnTo>
                  <a:pt x="536" y="149"/>
                </a:lnTo>
                <a:lnTo>
                  <a:pt x="512" y="140"/>
                </a:lnTo>
                <a:lnTo>
                  <a:pt x="473" y="119"/>
                </a:lnTo>
                <a:lnTo>
                  <a:pt x="473" y="119"/>
                </a:lnTo>
                <a:lnTo>
                  <a:pt x="466" y="112"/>
                </a:lnTo>
                <a:lnTo>
                  <a:pt x="456" y="112"/>
                </a:lnTo>
                <a:lnTo>
                  <a:pt x="456" y="112"/>
                </a:lnTo>
                <a:lnTo>
                  <a:pt x="452" y="109"/>
                </a:lnTo>
                <a:lnTo>
                  <a:pt x="449" y="109"/>
                </a:lnTo>
                <a:lnTo>
                  <a:pt x="447" y="107"/>
                </a:lnTo>
                <a:lnTo>
                  <a:pt x="447" y="107"/>
                </a:lnTo>
                <a:lnTo>
                  <a:pt x="440" y="107"/>
                </a:lnTo>
                <a:lnTo>
                  <a:pt x="433" y="102"/>
                </a:lnTo>
                <a:lnTo>
                  <a:pt x="426" y="98"/>
                </a:lnTo>
                <a:lnTo>
                  <a:pt x="421" y="91"/>
                </a:lnTo>
                <a:lnTo>
                  <a:pt x="421" y="91"/>
                </a:lnTo>
                <a:lnTo>
                  <a:pt x="412" y="91"/>
                </a:lnTo>
                <a:lnTo>
                  <a:pt x="412" y="91"/>
                </a:lnTo>
                <a:lnTo>
                  <a:pt x="386" y="63"/>
                </a:lnTo>
                <a:lnTo>
                  <a:pt x="375" y="53"/>
                </a:lnTo>
                <a:lnTo>
                  <a:pt x="368" y="49"/>
                </a:lnTo>
                <a:lnTo>
                  <a:pt x="361" y="49"/>
                </a:lnTo>
                <a:lnTo>
                  <a:pt x="361" y="49"/>
                </a:lnTo>
                <a:lnTo>
                  <a:pt x="356" y="39"/>
                </a:lnTo>
                <a:lnTo>
                  <a:pt x="352" y="32"/>
                </a:lnTo>
                <a:lnTo>
                  <a:pt x="338" y="19"/>
                </a:lnTo>
                <a:lnTo>
                  <a:pt x="338" y="19"/>
                </a:lnTo>
                <a:lnTo>
                  <a:pt x="335" y="12"/>
                </a:lnTo>
                <a:lnTo>
                  <a:pt x="331" y="7"/>
                </a:lnTo>
                <a:lnTo>
                  <a:pt x="326" y="2"/>
                </a:lnTo>
                <a:lnTo>
                  <a:pt x="319" y="0"/>
                </a:lnTo>
                <a:lnTo>
                  <a:pt x="319" y="0"/>
                </a:lnTo>
                <a:lnTo>
                  <a:pt x="319" y="0"/>
                </a:lnTo>
                <a:lnTo>
                  <a:pt x="319" y="9"/>
                </a:lnTo>
                <a:lnTo>
                  <a:pt x="319" y="9"/>
                </a:lnTo>
                <a:lnTo>
                  <a:pt x="312" y="12"/>
                </a:lnTo>
                <a:lnTo>
                  <a:pt x="310" y="14"/>
                </a:lnTo>
                <a:lnTo>
                  <a:pt x="305" y="19"/>
                </a:lnTo>
                <a:lnTo>
                  <a:pt x="303" y="19"/>
                </a:lnTo>
                <a:lnTo>
                  <a:pt x="303" y="19"/>
                </a:lnTo>
                <a:lnTo>
                  <a:pt x="289" y="30"/>
                </a:lnTo>
                <a:lnTo>
                  <a:pt x="275" y="39"/>
                </a:lnTo>
                <a:lnTo>
                  <a:pt x="256" y="46"/>
                </a:lnTo>
                <a:lnTo>
                  <a:pt x="235" y="51"/>
                </a:lnTo>
                <a:lnTo>
                  <a:pt x="235" y="51"/>
                </a:lnTo>
                <a:lnTo>
                  <a:pt x="221" y="58"/>
                </a:lnTo>
                <a:lnTo>
                  <a:pt x="205" y="70"/>
                </a:lnTo>
                <a:lnTo>
                  <a:pt x="177" y="95"/>
                </a:lnTo>
                <a:lnTo>
                  <a:pt x="149" y="126"/>
                </a:lnTo>
                <a:lnTo>
                  <a:pt x="126" y="156"/>
                </a:lnTo>
                <a:lnTo>
                  <a:pt x="105" y="184"/>
                </a:lnTo>
                <a:lnTo>
                  <a:pt x="88" y="207"/>
                </a:lnTo>
                <a:lnTo>
                  <a:pt x="74" y="230"/>
                </a:lnTo>
                <a:lnTo>
                  <a:pt x="46" y="272"/>
                </a:lnTo>
                <a:lnTo>
                  <a:pt x="37" y="293"/>
                </a:lnTo>
                <a:lnTo>
                  <a:pt x="35" y="312"/>
                </a:lnTo>
                <a:lnTo>
                  <a:pt x="23" y="319"/>
                </a:lnTo>
                <a:lnTo>
                  <a:pt x="23" y="331"/>
                </a:lnTo>
                <a:lnTo>
                  <a:pt x="16" y="342"/>
                </a:lnTo>
                <a:lnTo>
                  <a:pt x="16" y="326"/>
                </a:lnTo>
                <a:lnTo>
                  <a:pt x="16" y="319"/>
                </a:lnTo>
                <a:lnTo>
                  <a:pt x="16" y="312"/>
                </a:lnTo>
                <a:lnTo>
                  <a:pt x="16" y="312"/>
                </a:lnTo>
                <a:lnTo>
                  <a:pt x="16" y="300"/>
                </a:lnTo>
                <a:lnTo>
                  <a:pt x="16" y="300"/>
                </a:lnTo>
                <a:lnTo>
                  <a:pt x="16" y="282"/>
                </a:lnTo>
                <a:lnTo>
                  <a:pt x="7" y="233"/>
                </a:lnTo>
                <a:lnTo>
                  <a:pt x="7" y="233"/>
                </a:lnTo>
                <a:lnTo>
                  <a:pt x="5" y="242"/>
                </a:lnTo>
                <a:lnTo>
                  <a:pt x="2" y="249"/>
                </a:lnTo>
                <a:lnTo>
                  <a:pt x="0" y="256"/>
                </a:lnTo>
                <a:lnTo>
                  <a:pt x="0" y="293"/>
                </a:lnTo>
                <a:lnTo>
                  <a:pt x="0" y="293"/>
                </a:lnTo>
                <a:lnTo>
                  <a:pt x="0" y="293"/>
                </a:lnTo>
                <a:lnTo>
                  <a:pt x="0" y="405"/>
                </a:lnTo>
                <a:lnTo>
                  <a:pt x="0" y="405"/>
                </a:lnTo>
                <a:lnTo>
                  <a:pt x="16" y="407"/>
                </a:lnTo>
                <a:lnTo>
                  <a:pt x="35" y="412"/>
                </a:lnTo>
                <a:lnTo>
                  <a:pt x="51" y="417"/>
                </a:lnTo>
                <a:lnTo>
                  <a:pt x="65" y="424"/>
                </a:lnTo>
                <a:lnTo>
                  <a:pt x="79" y="433"/>
                </a:lnTo>
                <a:lnTo>
                  <a:pt x="93" y="445"/>
                </a:lnTo>
                <a:lnTo>
                  <a:pt x="107" y="454"/>
                </a:lnTo>
                <a:lnTo>
                  <a:pt x="119" y="466"/>
                </a:lnTo>
                <a:lnTo>
                  <a:pt x="119" y="466"/>
                </a:lnTo>
                <a:lnTo>
                  <a:pt x="140" y="494"/>
                </a:lnTo>
                <a:lnTo>
                  <a:pt x="158" y="519"/>
                </a:lnTo>
                <a:lnTo>
                  <a:pt x="172" y="547"/>
                </a:lnTo>
                <a:lnTo>
                  <a:pt x="182" y="573"/>
                </a:lnTo>
                <a:lnTo>
                  <a:pt x="189" y="596"/>
                </a:lnTo>
                <a:lnTo>
                  <a:pt x="193" y="617"/>
                </a:lnTo>
                <a:lnTo>
                  <a:pt x="205" y="654"/>
                </a:lnTo>
                <a:lnTo>
                  <a:pt x="210" y="659"/>
                </a:lnTo>
                <a:lnTo>
                  <a:pt x="221" y="680"/>
                </a:lnTo>
                <a:lnTo>
                  <a:pt x="205" y="680"/>
                </a:lnTo>
                <a:lnTo>
                  <a:pt x="205" y="680"/>
                </a:lnTo>
                <a:lnTo>
                  <a:pt x="186" y="680"/>
                </a:lnTo>
                <a:lnTo>
                  <a:pt x="186" y="680"/>
                </a:lnTo>
                <a:lnTo>
                  <a:pt x="186" y="680"/>
                </a:lnTo>
                <a:lnTo>
                  <a:pt x="186" y="689"/>
                </a:lnTo>
                <a:lnTo>
                  <a:pt x="186" y="689"/>
                </a:lnTo>
                <a:lnTo>
                  <a:pt x="186" y="689"/>
                </a:lnTo>
                <a:lnTo>
                  <a:pt x="191" y="698"/>
                </a:lnTo>
                <a:lnTo>
                  <a:pt x="191" y="698"/>
                </a:lnTo>
                <a:lnTo>
                  <a:pt x="193" y="710"/>
                </a:lnTo>
                <a:lnTo>
                  <a:pt x="198" y="717"/>
                </a:lnTo>
                <a:lnTo>
                  <a:pt x="203" y="724"/>
                </a:lnTo>
                <a:lnTo>
                  <a:pt x="205" y="731"/>
                </a:lnTo>
                <a:lnTo>
                  <a:pt x="205" y="731"/>
                </a:lnTo>
                <a:lnTo>
                  <a:pt x="205" y="731"/>
                </a:lnTo>
                <a:lnTo>
                  <a:pt x="214" y="731"/>
                </a:lnTo>
                <a:lnTo>
                  <a:pt x="226" y="736"/>
                </a:lnTo>
                <a:lnTo>
                  <a:pt x="235" y="740"/>
                </a:lnTo>
                <a:lnTo>
                  <a:pt x="244" y="747"/>
                </a:lnTo>
                <a:lnTo>
                  <a:pt x="251" y="754"/>
                </a:lnTo>
                <a:lnTo>
                  <a:pt x="256" y="766"/>
                </a:lnTo>
                <a:lnTo>
                  <a:pt x="258" y="775"/>
                </a:lnTo>
                <a:lnTo>
                  <a:pt x="261" y="787"/>
                </a:lnTo>
                <a:lnTo>
                  <a:pt x="261" y="799"/>
                </a:lnTo>
                <a:lnTo>
                  <a:pt x="261" y="799"/>
                </a:lnTo>
                <a:lnTo>
                  <a:pt x="272" y="806"/>
                </a:lnTo>
                <a:lnTo>
                  <a:pt x="286" y="810"/>
                </a:lnTo>
                <a:lnTo>
                  <a:pt x="314" y="817"/>
                </a:lnTo>
                <a:lnTo>
                  <a:pt x="342" y="822"/>
                </a:lnTo>
                <a:lnTo>
                  <a:pt x="370" y="822"/>
                </a:lnTo>
                <a:lnTo>
                  <a:pt x="370" y="822"/>
                </a:lnTo>
                <a:lnTo>
                  <a:pt x="396" y="822"/>
                </a:lnTo>
                <a:lnTo>
                  <a:pt x="421" y="817"/>
                </a:lnTo>
                <a:lnTo>
                  <a:pt x="447" y="810"/>
                </a:lnTo>
                <a:lnTo>
                  <a:pt x="473" y="801"/>
                </a:lnTo>
                <a:lnTo>
                  <a:pt x="496" y="789"/>
                </a:lnTo>
                <a:lnTo>
                  <a:pt x="519" y="773"/>
                </a:lnTo>
                <a:lnTo>
                  <a:pt x="543" y="757"/>
                </a:lnTo>
                <a:lnTo>
                  <a:pt x="563" y="736"/>
                </a:lnTo>
                <a:lnTo>
                  <a:pt x="582" y="715"/>
                </a:lnTo>
                <a:lnTo>
                  <a:pt x="603" y="691"/>
                </a:lnTo>
                <a:lnTo>
                  <a:pt x="619" y="663"/>
                </a:lnTo>
                <a:lnTo>
                  <a:pt x="636" y="636"/>
                </a:lnTo>
                <a:lnTo>
                  <a:pt x="650" y="605"/>
                </a:lnTo>
                <a:lnTo>
                  <a:pt x="664" y="573"/>
                </a:lnTo>
                <a:lnTo>
                  <a:pt x="673" y="540"/>
                </a:lnTo>
                <a:lnTo>
                  <a:pt x="682" y="505"/>
                </a:lnTo>
                <a:lnTo>
                  <a:pt x="692" y="473"/>
                </a:lnTo>
                <a:lnTo>
                  <a:pt x="710" y="482"/>
                </a:lnTo>
                <a:lnTo>
                  <a:pt x="710" y="482"/>
                </a:lnTo>
                <a:lnTo>
                  <a:pt x="710" y="489"/>
                </a:lnTo>
                <a:lnTo>
                  <a:pt x="712" y="491"/>
                </a:lnTo>
                <a:lnTo>
                  <a:pt x="717" y="494"/>
                </a:lnTo>
                <a:lnTo>
                  <a:pt x="717" y="494"/>
                </a:lnTo>
                <a:lnTo>
                  <a:pt x="717" y="494"/>
                </a:lnTo>
                <a:lnTo>
                  <a:pt x="729" y="484"/>
                </a:lnTo>
                <a:lnTo>
                  <a:pt x="736" y="477"/>
                </a:lnTo>
                <a:lnTo>
                  <a:pt x="740" y="466"/>
                </a:lnTo>
                <a:lnTo>
                  <a:pt x="743" y="454"/>
                </a:lnTo>
                <a:lnTo>
                  <a:pt x="743" y="256"/>
                </a:lnTo>
                <a:lnTo>
                  <a:pt x="743" y="256"/>
                </a:lnTo>
                <a:lnTo>
                  <a:pt x="740" y="242"/>
                </a:lnTo>
                <a:lnTo>
                  <a:pt x="736" y="235"/>
                </a:lnTo>
                <a:lnTo>
                  <a:pt x="729" y="230"/>
                </a:lnTo>
                <a:lnTo>
                  <a:pt x="717" y="230"/>
                </a:lnTo>
                <a:lnTo>
                  <a:pt x="717" y="230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4987529" y="5781676"/>
            <a:ext cx="222647" cy="322263"/>
          </a:xfrm>
          <a:custGeom>
            <a:avLst/>
            <a:gdLst>
              <a:gd name="T0" fmla="*/ 98 w 187"/>
              <a:gd name="T1" fmla="*/ 17 h 203"/>
              <a:gd name="T2" fmla="*/ 98 w 187"/>
              <a:gd name="T3" fmla="*/ 17 h 203"/>
              <a:gd name="T4" fmla="*/ 84 w 187"/>
              <a:gd name="T5" fmla="*/ 17 h 203"/>
              <a:gd name="T6" fmla="*/ 72 w 187"/>
              <a:gd name="T7" fmla="*/ 12 h 203"/>
              <a:gd name="T8" fmla="*/ 49 w 187"/>
              <a:gd name="T9" fmla="*/ 0 h 203"/>
              <a:gd name="T10" fmla="*/ 49 w 187"/>
              <a:gd name="T11" fmla="*/ 0 h 203"/>
              <a:gd name="T12" fmla="*/ 49 w 187"/>
              <a:gd name="T13" fmla="*/ 0 h 203"/>
              <a:gd name="T14" fmla="*/ 31 w 187"/>
              <a:gd name="T15" fmla="*/ 0 h 203"/>
              <a:gd name="T16" fmla="*/ 31 w 187"/>
              <a:gd name="T17" fmla="*/ 0 h 203"/>
              <a:gd name="T18" fmla="*/ 17 w 187"/>
              <a:gd name="T19" fmla="*/ 0 h 203"/>
              <a:gd name="T20" fmla="*/ 17 w 187"/>
              <a:gd name="T21" fmla="*/ 0 h 203"/>
              <a:gd name="T22" fmla="*/ 0 w 187"/>
              <a:gd name="T23" fmla="*/ 0 h 203"/>
              <a:gd name="T24" fmla="*/ 0 w 187"/>
              <a:gd name="T25" fmla="*/ 0 h 203"/>
              <a:gd name="T26" fmla="*/ 0 w 187"/>
              <a:gd name="T27" fmla="*/ 17 h 203"/>
              <a:gd name="T28" fmla="*/ 0 w 187"/>
              <a:gd name="T29" fmla="*/ 17 h 203"/>
              <a:gd name="T30" fmla="*/ 0 w 187"/>
              <a:gd name="T31" fmla="*/ 35 h 203"/>
              <a:gd name="T32" fmla="*/ 5 w 187"/>
              <a:gd name="T33" fmla="*/ 54 h 203"/>
              <a:gd name="T34" fmla="*/ 10 w 187"/>
              <a:gd name="T35" fmla="*/ 73 h 203"/>
              <a:gd name="T36" fmla="*/ 17 w 187"/>
              <a:gd name="T37" fmla="*/ 91 h 203"/>
              <a:gd name="T38" fmla="*/ 17 w 187"/>
              <a:gd name="T39" fmla="*/ 91 h 203"/>
              <a:gd name="T40" fmla="*/ 24 w 187"/>
              <a:gd name="T41" fmla="*/ 108 h 203"/>
              <a:gd name="T42" fmla="*/ 31 w 187"/>
              <a:gd name="T43" fmla="*/ 122 h 203"/>
              <a:gd name="T44" fmla="*/ 31 w 187"/>
              <a:gd name="T45" fmla="*/ 122 h 203"/>
              <a:gd name="T46" fmla="*/ 40 w 187"/>
              <a:gd name="T47" fmla="*/ 133 h 203"/>
              <a:gd name="T48" fmla="*/ 42 w 187"/>
              <a:gd name="T49" fmla="*/ 138 h 203"/>
              <a:gd name="T50" fmla="*/ 49 w 187"/>
              <a:gd name="T51" fmla="*/ 142 h 203"/>
              <a:gd name="T52" fmla="*/ 49 w 187"/>
              <a:gd name="T53" fmla="*/ 142 h 203"/>
              <a:gd name="T54" fmla="*/ 79 w 187"/>
              <a:gd name="T55" fmla="*/ 166 h 203"/>
              <a:gd name="T56" fmla="*/ 93 w 187"/>
              <a:gd name="T57" fmla="*/ 175 h 203"/>
              <a:gd name="T58" fmla="*/ 110 w 187"/>
              <a:gd name="T59" fmla="*/ 182 h 203"/>
              <a:gd name="T60" fmla="*/ 126 w 187"/>
              <a:gd name="T61" fmla="*/ 189 h 203"/>
              <a:gd name="T62" fmla="*/ 145 w 187"/>
              <a:gd name="T63" fmla="*/ 196 h 203"/>
              <a:gd name="T64" fmla="*/ 166 w 187"/>
              <a:gd name="T65" fmla="*/ 201 h 203"/>
              <a:gd name="T66" fmla="*/ 187 w 187"/>
              <a:gd name="T67" fmla="*/ 203 h 203"/>
              <a:gd name="T68" fmla="*/ 187 w 187"/>
              <a:gd name="T69" fmla="*/ 203 h 203"/>
              <a:gd name="T70" fmla="*/ 173 w 187"/>
              <a:gd name="T71" fmla="*/ 182 h 203"/>
              <a:gd name="T72" fmla="*/ 159 w 187"/>
              <a:gd name="T73" fmla="*/ 161 h 203"/>
              <a:gd name="T74" fmla="*/ 145 w 187"/>
              <a:gd name="T75" fmla="*/ 138 h 203"/>
              <a:gd name="T76" fmla="*/ 133 w 187"/>
              <a:gd name="T77" fmla="*/ 115 h 203"/>
              <a:gd name="T78" fmla="*/ 114 w 187"/>
              <a:gd name="T79" fmla="*/ 68 h 203"/>
              <a:gd name="T80" fmla="*/ 100 w 187"/>
              <a:gd name="T81" fmla="*/ 17 h 203"/>
              <a:gd name="T82" fmla="*/ 98 w 187"/>
              <a:gd name="T83" fmla="*/ 1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7" h="203">
                <a:moveTo>
                  <a:pt x="98" y="17"/>
                </a:moveTo>
                <a:lnTo>
                  <a:pt x="98" y="17"/>
                </a:lnTo>
                <a:lnTo>
                  <a:pt x="84" y="17"/>
                </a:lnTo>
                <a:lnTo>
                  <a:pt x="72" y="12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31" y="0"/>
                </a:lnTo>
                <a:lnTo>
                  <a:pt x="31" y="0"/>
                </a:lnTo>
                <a:lnTo>
                  <a:pt x="17" y="0"/>
                </a:lnTo>
                <a:lnTo>
                  <a:pt x="17" y="0"/>
                </a:lnTo>
                <a:lnTo>
                  <a:pt x="0" y="0"/>
                </a:lnTo>
                <a:lnTo>
                  <a:pt x="0" y="0"/>
                </a:lnTo>
                <a:lnTo>
                  <a:pt x="0" y="17"/>
                </a:lnTo>
                <a:lnTo>
                  <a:pt x="0" y="17"/>
                </a:lnTo>
                <a:lnTo>
                  <a:pt x="0" y="35"/>
                </a:lnTo>
                <a:lnTo>
                  <a:pt x="5" y="54"/>
                </a:lnTo>
                <a:lnTo>
                  <a:pt x="10" y="73"/>
                </a:lnTo>
                <a:lnTo>
                  <a:pt x="17" y="91"/>
                </a:lnTo>
                <a:lnTo>
                  <a:pt x="17" y="91"/>
                </a:lnTo>
                <a:lnTo>
                  <a:pt x="24" y="108"/>
                </a:lnTo>
                <a:lnTo>
                  <a:pt x="31" y="122"/>
                </a:lnTo>
                <a:lnTo>
                  <a:pt x="31" y="122"/>
                </a:lnTo>
                <a:lnTo>
                  <a:pt x="40" y="133"/>
                </a:lnTo>
                <a:lnTo>
                  <a:pt x="42" y="138"/>
                </a:lnTo>
                <a:lnTo>
                  <a:pt x="49" y="142"/>
                </a:lnTo>
                <a:lnTo>
                  <a:pt x="49" y="142"/>
                </a:lnTo>
                <a:lnTo>
                  <a:pt x="79" y="166"/>
                </a:lnTo>
                <a:lnTo>
                  <a:pt x="93" y="175"/>
                </a:lnTo>
                <a:lnTo>
                  <a:pt x="110" y="182"/>
                </a:lnTo>
                <a:lnTo>
                  <a:pt x="126" y="189"/>
                </a:lnTo>
                <a:lnTo>
                  <a:pt x="145" y="196"/>
                </a:lnTo>
                <a:lnTo>
                  <a:pt x="166" y="201"/>
                </a:lnTo>
                <a:lnTo>
                  <a:pt x="187" y="203"/>
                </a:lnTo>
                <a:lnTo>
                  <a:pt x="187" y="203"/>
                </a:lnTo>
                <a:lnTo>
                  <a:pt x="173" y="182"/>
                </a:lnTo>
                <a:lnTo>
                  <a:pt x="159" y="161"/>
                </a:lnTo>
                <a:lnTo>
                  <a:pt x="145" y="138"/>
                </a:lnTo>
                <a:lnTo>
                  <a:pt x="133" y="115"/>
                </a:lnTo>
                <a:lnTo>
                  <a:pt x="114" y="68"/>
                </a:lnTo>
                <a:lnTo>
                  <a:pt x="100" y="17"/>
                </a:lnTo>
                <a:lnTo>
                  <a:pt x="98" y="17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4962525" y="5594351"/>
            <a:ext cx="61913" cy="136525"/>
          </a:xfrm>
          <a:custGeom>
            <a:avLst/>
            <a:gdLst>
              <a:gd name="T0" fmla="*/ 52 w 52"/>
              <a:gd name="T1" fmla="*/ 79 h 86"/>
              <a:gd name="T2" fmla="*/ 52 w 52"/>
              <a:gd name="T3" fmla="*/ 0 h 86"/>
              <a:gd name="T4" fmla="*/ 52 w 52"/>
              <a:gd name="T5" fmla="*/ 0 h 86"/>
              <a:gd name="T6" fmla="*/ 52 w 52"/>
              <a:gd name="T7" fmla="*/ 9 h 86"/>
              <a:gd name="T8" fmla="*/ 52 w 52"/>
              <a:gd name="T9" fmla="*/ 9 h 86"/>
              <a:gd name="T10" fmla="*/ 49 w 52"/>
              <a:gd name="T11" fmla="*/ 11 h 86"/>
              <a:gd name="T12" fmla="*/ 45 w 52"/>
              <a:gd name="T13" fmla="*/ 14 h 86"/>
              <a:gd name="T14" fmla="*/ 42 w 52"/>
              <a:gd name="T15" fmla="*/ 16 h 86"/>
              <a:gd name="T16" fmla="*/ 38 w 52"/>
              <a:gd name="T17" fmla="*/ 16 h 86"/>
              <a:gd name="T18" fmla="*/ 38 w 52"/>
              <a:gd name="T19" fmla="*/ 16 h 86"/>
              <a:gd name="T20" fmla="*/ 35 w 52"/>
              <a:gd name="T21" fmla="*/ 23 h 86"/>
              <a:gd name="T22" fmla="*/ 33 w 52"/>
              <a:gd name="T23" fmla="*/ 28 h 86"/>
              <a:gd name="T24" fmla="*/ 28 w 52"/>
              <a:gd name="T25" fmla="*/ 30 h 86"/>
              <a:gd name="T26" fmla="*/ 26 w 52"/>
              <a:gd name="T27" fmla="*/ 35 h 86"/>
              <a:gd name="T28" fmla="*/ 26 w 52"/>
              <a:gd name="T29" fmla="*/ 35 h 86"/>
              <a:gd name="T30" fmla="*/ 14 w 52"/>
              <a:gd name="T31" fmla="*/ 44 h 86"/>
              <a:gd name="T32" fmla="*/ 10 w 52"/>
              <a:gd name="T33" fmla="*/ 49 h 86"/>
              <a:gd name="T34" fmla="*/ 0 w 52"/>
              <a:gd name="T35" fmla="*/ 53 h 86"/>
              <a:gd name="T36" fmla="*/ 0 w 52"/>
              <a:gd name="T37" fmla="*/ 53 h 86"/>
              <a:gd name="T38" fmla="*/ 12 w 52"/>
              <a:gd name="T39" fmla="*/ 53 h 86"/>
              <a:gd name="T40" fmla="*/ 12 w 52"/>
              <a:gd name="T41" fmla="*/ 86 h 86"/>
              <a:gd name="T42" fmla="*/ 12 w 52"/>
              <a:gd name="T43" fmla="*/ 86 h 86"/>
              <a:gd name="T44" fmla="*/ 12 w 52"/>
              <a:gd name="T45" fmla="*/ 86 h 86"/>
              <a:gd name="T46" fmla="*/ 38 w 52"/>
              <a:gd name="T47" fmla="*/ 86 h 86"/>
              <a:gd name="T48" fmla="*/ 38 w 52"/>
              <a:gd name="T49" fmla="*/ 86 h 86"/>
              <a:gd name="T50" fmla="*/ 52 w 52"/>
              <a:gd name="T51" fmla="*/ 86 h 86"/>
              <a:gd name="T52" fmla="*/ 52 w 52"/>
              <a:gd name="T53" fmla="*/ 86 h 86"/>
              <a:gd name="T54" fmla="*/ 52 w 52"/>
              <a:gd name="T55" fmla="*/ 7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2" h="86">
                <a:moveTo>
                  <a:pt x="52" y="79"/>
                </a:moveTo>
                <a:lnTo>
                  <a:pt x="52" y="0"/>
                </a:lnTo>
                <a:lnTo>
                  <a:pt x="52" y="0"/>
                </a:lnTo>
                <a:lnTo>
                  <a:pt x="52" y="9"/>
                </a:lnTo>
                <a:lnTo>
                  <a:pt x="52" y="9"/>
                </a:lnTo>
                <a:lnTo>
                  <a:pt x="49" y="11"/>
                </a:lnTo>
                <a:lnTo>
                  <a:pt x="45" y="14"/>
                </a:lnTo>
                <a:lnTo>
                  <a:pt x="42" y="16"/>
                </a:lnTo>
                <a:lnTo>
                  <a:pt x="38" y="16"/>
                </a:lnTo>
                <a:lnTo>
                  <a:pt x="38" y="16"/>
                </a:lnTo>
                <a:lnTo>
                  <a:pt x="35" y="23"/>
                </a:lnTo>
                <a:lnTo>
                  <a:pt x="33" y="28"/>
                </a:lnTo>
                <a:lnTo>
                  <a:pt x="28" y="30"/>
                </a:lnTo>
                <a:lnTo>
                  <a:pt x="26" y="35"/>
                </a:lnTo>
                <a:lnTo>
                  <a:pt x="26" y="35"/>
                </a:lnTo>
                <a:lnTo>
                  <a:pt x="14" y="44"/>
                </a:lnTo>
                <a:lnTo>
                  <a:pt x="10" y="49"/>
                </a:lnTo>
                <a:lnTo>
                  <a:pt x="0" y="53"/>
                </a:lnTo>
                <a:lnTo>
                  <a:pt x="0" y="53"/>
                </a:lnTo>
                <a:lnTo>
                  <a:pt x="12" y="53"/>
                </a:lnTo>
                <a:lnTo>
                  <a:pt x="12" y="86"/>
                </a:lnTo>
                <a:lnTo>
                  <a:pt x="12" y="86"/>
                </a:lnTo>
                <a:lnTo>
                  <a:pt x="12" y="86"/>
                </a:lnTo>
                <a:lnTo>
                  <a:pt x="38" y="86"/>
                </a:lnTo>
                <a:lnTo>
                  <a:pt x="38" y="86"/>
                </a:lnTo>
                <a:lnTo>
                  <a:pt x="52" y="86"/>
                </a:lnTo>
                <a:lnTo>
                  <a:pt x="52" y="86"/>
                </a:lnTo>
                <a:lnTo>
                  <a:pt x="52" y="79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778669" y="4518026"/>
            <a:ext cx="33338" cy="47625"/>
          </a:xfrm>
          <a:custGeom>
            <a:avLst/>
            <a:gdLst>
              <a:gd name="T0" fmla="*/ 28 w 28"/>
              <a:gd name="T1" fmla="*/ 30 h 30"/>
              <a:gd name="T2" fmla="*/ 28 w 28"/>
              <a:gd name="T3" fmla="*/ 0 h 30"/>
              <a:gd name="T4" fmla="*/ 28 w 28"/>
              <a:gd name="T5" fmla="*/ 0 h 30"/>
              <a:gd name="T6" fmla="*/ 21 w 28"/>
              <a:gd name="T7" fmla="*/ 7 h 30"/>
              <a:gd name="T8" fmla="*/ 14 w 28"/>
              <a:gd name="T9" fmla="*/ 14 h 30"/>
              <a:gd name="T10" fmla="*/ 7 w 28"/>
              <a:gd name="T11" fmla="*/ 21 h 30"/>
              <a:gd name="T12" fmla="*/ 0 w 28"/>
              <a:gd name="T13" fmla="*/ 30 h 30"/>
              <a:gd name="T14" fmla="*/ 0 w 28"/>
              <a:gd name="T15" fmla="*/ 30 h 30"/>
              <a:gd name="T16" fmla="*/ 28 w 28"/>
              <a:gd name="T17" fmla="*/ 30 h 30"/>
              <a:gd name="T18" fmla="*/ 28 w 28"/>
              <a:gd name="T1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30">
                <a:moveTo>
                  <a:pt x="28" y="30"/>
                </a:moveTo>
                <a:lnTo>
                  <a:pt x="28" y="0"/>
                </a:lnTo>
                <a:lnTo>
                  <a:pt x="28" y="0"/>
                </a:lnTo>
                <a:lnTo>
                  <a:pt x="21" y="7"/>
                </a:lnTo>
                <a:lnTo>
                  <a:pt x="14" y="14"/>
                </a:lnTo>
                <a:lnTo>
                  <a:pt x="7" y="21"/>
                </a:lnTo>
                <a:lnTo>
                  <a:pt x="0" y="30"/>
                </a:lnTo>
                <a:lnTo>
                  <a:pt x="0" y="30"/>
                </a:lnTo>
                <a:lnTo>
                  <a:pt x="28" y="30"/>
                </a:lnTo>
                <a:lnTo>
                  <a:pt x="28" y="30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5767388" y="4779963"/>
            <a:ext cx="13097" cy="52388"/>
          </a:xfrm>
          <a:custGeom>
            <a:avLst/>
            <a:gdLst>
              <a:gd name="T0" fmla="*/ 0 w 11"/>
              <a:gd name="T1" fmla="*/ 24 h 33"/>
              <a:gd name="T2" fmla="*/ 0 w 11"/>
              <a:gd name="T3" fmla="*/ 24 h 33"/>
              <a:gd name="T4" fmla="*/ 0 w 11"/>
              <a:gd name="T5" fmla="*/ 24 h 33"/>
              <a:gd name="T6" fmla="*/ 2 w 11"/>
              <a:gd name="T7" fmla="*/ 26 h 33"/>
              <a:gd name="T8" fmla="*/ 4 w 11"/>
              <a:gd name="T9" fmla="*/ 28 h 33"/>
              <a:gd name="T10" fmla="*/ 7 w 11"/>
              <a:gd name="T11" fmla="*/ 33 h 33"/>
              <a:gd name="T12" fmla="*/ 11 w 11"/>
              <a:gd name="T13" fmla="*/ 33 h 33"/>
              <a:gd name="T14" fmla="*/ 11 w 11"/>
              <a:gd name="T15" fmla="*/ 0 h 33"/>
              <a:gd name="T16" fmla="*/ 11 w 11"/>
              <a:gd name="T17" fmla="*/ 0 h 33"/>
              <a:gd name="T18" fmla="*/ 7 w 11"/>
              <a:gd name="T19" fmla="*/ 5 h 33"/>
              <a:gd name="T20" fmla="*/ 2 w 11"/>
              <a:gd name="T21" fmla="*/ 12 h 33"/>
              <a:gd name="T22" fmla="*/ 0 w 11"/>
              <a:gd name="T23" fmla="*/ 17 h 33"/>
              <a:gd name="T24" fmla="*/ 0 w 11"/>
              <a:gd name="T25" fmla="*/ 24 h 33"/>
              <a:gd name="T26" fmla="*/ 0 w 11"/>
              <a:gd name="T27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33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2" y="26"/>
                </a:lnTo>
                <a:lnTo>
                  <a:pt x="4" y="28"/>
                </a:lnTo>
                <a:lnTo>
                  <a:pt x="7" y="33"/>
                </a:lnTo>
                <a:lnTo>
                  <a:pt x="11" y="33"/>
                </a:lnTo>
                <a:lnTo>
                  <a:pt x="11" y="0"/>
                </a:lnTo>
                <a:lnTo>
                  <a:pt x="11" y="0"/>
                </a:lnTo>
                <a:lnTo>
                  <a:pt x="7" y="5"/>
                </a:lnTo>
                <a:lnTo>
                  <a:pt x="2" y="12"/>
                </a:lnTo>
                <a:lnTo>
                  <a:pt x="0" y="17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5817394" y="4208463"/>
            <a:ext cx="745331" cy="431800"/>
          </a:xfrm>
          <a:custGeom>
            <a:avLst/>
            <a:gdLst>
              <a:gd name="T0" fmla="*/ 281 w 626"/>
              <a:gd name="T1" fmla="*/ 46 h 272"/>
              <a:gd name="T2" fmla="*/ 326 w 626"/>
              <a:gd name="T3" fmla="*/ 93 h 272"/>
              <a:gd name="T4" fmla="*/ 421 w 626"/>
              <a:gd name="T5" fmla="*/ 167 h 272"/>
              <a:gd name="T6" fmla="*/ 503 w 626"/>
              <a:gd name="T7" fmla="*/ 209 h 272"/>
              <a:gd name="T8" fmla="*/ 563 w 626"/>
              <a:gd name="T9" fmla="*/ 230 h 272"/>
              <a:gd name="T10" fmla="*/ 591 w 626"/>
              <a:gd name="T11" fmla="*/ 232 h 272"/>
              <a:gd name="T12" fmla="*/ 610 w 626"/>
              <a:gd name="T13" fmla="*/ 244 h 272"/>
              <a:gd name="T14" fmla="*/ 626 w 626"/>
              <a:gd name="T15" fmla="*/ 244 h 272"/>
              <a:gd name="T16" fmla="*/ 626 w 626"/>
              <a:gd name="T17" fmla="*/ 225 h 272"/>
              <a:gd name="T18" fmla="*/ 626 w 626"/>
              <a:gd name="T19" fmla="*/ 207 h 272"/>
              <a:gd name="T20" fmla="*/ 621 w 626"/>
              <a:gd name="T21" fmla="*/ 190 h 272"/>
              <a:gd name="T22" fmla="*/ 610 w 626"/>
              <a:gd name="T23" fmla="*/ 186 h 272"/>
              <a:gd name="T24" fmla="*/ 621 w 626"/>
              <a:gd name="T25" fmla="*/ 183 h 272"/>
              <a:gd name="T26" fmla="*/ 621 w 626"/>
              <a:gd name="T27" fmla="*/ 170 h 272"/>
              <a:gd name="T28" fmla="*/ 610 w 626"/>
              <a:gd name="T29" fmla="*/ 163 h 272"/>
              <a:gd name="T30" fmla="*/ 603 w 626"/>
              <a:gd name="T31" fmla="*/ 139 h 272"/>
              <a:gd name="T32" fmla="*/ 563 w 626"/>
              <a:gd name="T33" fmla="*/ 86 h 272"/>
              <a:gd name="T34" fmla="*/ 540 w 626"/>
              <a:gd name="T35" fmla="*/ 62 h 272"/>
              <a:gd name="T36" fmla="*/ 477 w 626"/>
              <a:gd name="T37" fmla="*/ 25 h 272"/>
              <a:gd name="T38" fmla="*/ 428 w 626"/>
              <a:gd name="T39" fmla="*/ 11 h 272"/>
              <a:gd name="T40" fmla="*/ 409 w 626"/>
              <a:gd name="T41" fmla="*/ 11 h 272"/>
              <a:gd name="T42" fmla="*/ 354 w 626"/>
              <a:gd name="T43" fmla="*/ 0 h 272"/>
              <a:gd name="T44" fmla="*/ 300 w 626"/>
              <a:gd name="T45" fmla="*/ 0 h 272"/>
              <a:gd name="T46" fmla="*/ 288 w 626"/>
              <a:gd name="T47" fmla="*/ 0 h 272"/>
              <a:gd name="T48" fmla="*/ 195 w 626"/>
              <a:gd name="T49" fmla="*/ 18 h 272"/>
              <a:gd name="T50" fmla="*/ 184 w 626"/>
              <a:gd name="T51" fmla="*/ 30 h 272"/>
              <a:gd name="T52" fmla="*/ 172 w 626"/>
              <a:gd name="T53" fmla="*/ 32 h 272"/>
              <a:gd name="T54" fmla="*/ 158 w 626"/>
              <a:gd name="T55" fmla="*/ 41 h 272"/>
              <a:gd name="T56" fmla="*/ 153 w 626"/>
              <a:gd name="T57" fmla="*/ 46 h 272"/>
              <a:gd name="T58" fmla="*/ 132 w 626"/>
              <a:gd name="T59" fmla="*/ 48 h 272"/>
              <a:gd name="T60" fmla="*/ 116 w 626"/>
              <a:gd name="T61" fmla="*/ 60 h 272"/>
              <a:gd name="T62" fmla="*/ 83 w 626"/>
              <a:gd name="T63" fmla="*/ 88 h 272"/>
              <a:gd name="T64" fmla="*/ 46 w 626"/>
              <a:gd name="T65" fmla="*/ 137 h 272"/>
              <a:gd name="T66" fmla="*/ 11 w 626"/>
              <a:gd name="T67" fmla="*/ 202 h 272"/>
              <a:gd name="T68" fmla="*/ 0 w 626"/>
              <a:gd name="T69" fmla="*/ 272 h 272"/>
              <a:gd name="T70" fmla="*/ 0 w 626"/>
              <a:gd name="T71" fmla="*/ 265 h 272"/>
              <a:gd name="T72" fmla="*/ 37 w 626"/>
              <a:gd name="T73" fmla="*/ 225 h 272"/>
              <a:gd name="T74" fmla="*/ 118 w 626"/>
              <a:gd name="T75" fmla="*/ 149 h 272"/>
              <a:gd name="T76" fmla="*/ 170 w 626"/>
              <a:gd name="T77" fmla="*/ 121 h 272"/>
              <a:gd name="T78" fmla="*/ 172 w 626"/>
              <a:gd name="T79" fmla="*/ 116 h 272"/>
              <a:gd name="T80" fmla="*/ 188 w 626"/>
              <a:gd name="T81" fmla="*/ 111 h 272"/>
              <a:gd name="T82" fmla="*/ 209 w 626"/>
              <a:gd name="T83" fmla="*/ 100 h 272"/>
              <a:gd name="T84" fmla="*/ 228 w 626"/>
              <a:gd name="T85" fmla="*/ 83 h 272"/>
              <a:gd name="T86" fmla="*/ 242 w 626"/>
              <a:gd name="T87" fmla="*/ 72 h 272"/>
              <a:gd name="T88" fmla="*/ 246 w 626"/>
              <a:gd name="T89" fmla="*/ 69 h 272"/>
              <a:gd name="T90" fmla="*/ 251 w 626"/>
              <a:gd name="T91" fmla="*/ 58 h 272"/>
              <a:gd name="T92" fmla="*/ 260 w 626"/>
              <a:gd name="T93" fmla="*/ 4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26" h="272">
                <a:moveTo>
                  <a:pt x="260" y="48"/>
                </a:moveTo>
                <a:lnTo>
                  <a:pt x="281" y="46"/>
                </a:lnTo>
                <a:lnTo>
                  <a:pt x="281" y="46"/>
                </a:lnTo>
                <a:lnTo>
                  <a:pt x="281" y="46"/>
                </a:lnTo>
                <a:lnTo>
                  <a:pt x="300" y="69"/>
                </a:lnTo>
                <a:lnTo>
                  <a:pt x="326" y="93"/>
                </a:lnTo>
                <a:lnTo>
                  <a:pt x="358" y="123"/>
                </a:lnTo>
                <a:lnTo>
                  <a:pt x="398" y="153"/>
                </a:lnTo>
                <a:lnTo>
                  <a:pt x="421" y="167"/>
                </a:lnTo>
                <a:lnTo>
                  <a:pt x="447" y="183"/>
                </a:lnTo>
                <a:lnTo>
                  <a:pt x="472" y="197"/>
                </a:lnTo>
                <a:lnTo>
                  <a:pt x="503" y="209"/>
                </a:lnTo>
                <a:lnTo>
                  <a:pt x="533" y="221"/>
                </a:lnTo>
                <a:lnTo>
                  <a:pt x="563" y="230"/>
                </a:lnTo>
                <a:lnTo>
                  <a:pt x="563" y="230"/>
                </a:lnTo>
                <a:lnTo>
                  <a:pt x="584" y="230"/>
                </a:lnTo>
                <a:lnTo>
                  <a:pt x="584" y="230"/>
                </a:lnTo>
                <a:lnTo>
                  <a:pt x="591" y="232"/>
                </a:lnTo>
                <a:lnTo>
                  <a:pt x="598" y="237"/>
                </a:lnTo>
                <a:lnTo>
                  <a:pt x="605" y="242"/>
                </a:lnTo>
                <a:lnTo>
                  <a:pt x="610" y="244"/>
                </a:lnTo>
                <a:lnTo>
                  <a:pt x="610" y="244"/>
                </a:lnTo>
                <a:lnTo>
                  <a:pt x="621" y="244"/>
                </a:lnTo>
                <a:lnTo>
                  <a:pt x="626" y="244"/>
                </a:lnTo>
                <a:lnTo>
                  <a:pt x="626" y="244"/>
                </a:lnTo>
                <a:lnTo>
                  <a:pt x="626" y="244"/>
                </a:lnTo>
                <a:lnTo>
                  <a:pt x="626" y="225"/>
                </a:lnTo>
                <a:lnTo>
                  <a:pt x="626" y="225"/>
                </a:lnTo>
                <a:lnTo>
                  <a:pt x="626" y="207"/>
                </a:lnTo>
                <a:lnTo>
                  <a:pt x="626" y="207"/>
                </a:lnTo>
                <a:lnTo>
                  <a:pt x="626" y="200"/>
                </a:lnTo>
                <a:lnTo>
                  <a:pt x="624" y="195"/>
                </a:lnTo>
                <a:lnTo>
                  <a:pt x="621" y="190"/>
                </a:lnTo>
                <a:lnTo>
                  <a:pt x="621" y="186"/>
                </a:lnTo>
                <a:lnTo>
                  <a:pt x="621" y="186"/>
                </a:lnTo>
                <a:lnTo>
                  <a:pt x="610" y="186"/>
                </a:lnTo>
                <a:lnTo>
                  <a:pt x="610" y="186"/>
                </a:lnTo>
                <a:lnTo>
                  <a:pt x="619" y="186"/>
                </a:lnTo>
                <a:lnTo>
                  <a:pt x="621" y="183"/>
                </a:lnTo>
                <a:lnTo>
                  <a:pt x="621" y="181"/>
                </a:lnTo>
                <a:lnTo>
                  <a:pt x="621" y="181"/>
                </a:lnTo>
                <a:lnTo>
                  <a:pt x="621" y="170"/>
                </a:lnTo>
                <a:lnTo>
                  <a:pt x="621" y="170"/>
                </a:lnTo>
                <a:lnTo>
                  <a:pt x="612" y="165"/>
                </a:lnTo>
                <a:lnTo>
                  <a:pt x="610" y="163"/>
                </a:lnTo>
                <a:lnTo>
                  <a:pt x="610" y="158"/>
                </a:lnTo>
                <a:lnTo>
                  <a:pt x="610" y="158"/>
                </a:lnTo>
                <a:lnTo>
                  <a:pt x="603" y="139"/>
                </a:lnTo>
                <a:lnTo>
                  <a:pt x="591" y="118"/>
                </a:lnTo>
                <a:lnTo>
                  <a:pt x="579" y="102"/>
                </a:lnTo>
                <a:lnTo>
                  <a:pt x="563" y="86"/>
                </a:lnTo>
                <a:lnTo>
                  <a:pt x="563" y="86"/>
                </a:lnTo>
                <a:lnTo>
                  <a:pt x="551" y="74"/>
                </a:lnTo>
                <a:lnTo>
                  <a:pt x="540" y="62"/>
                </a:lnTo>
                <a:lnTo>
                  <a:pt x="526" y="51"/>
                </a:lnTo>
                <a:lnTo>
                  <a:pt x="510" y="41"/>
                </a:lnTo>
                <a:lnTo>
                  <a:pt x="477" y="25"/>
                </a:lnTo>
                <a:lnTo>
                  <a:pt x="447" y="11"/>
                </a:lnTo>
                <a:lnTo>
                  <a:pt x="447" y="11"/>
                </a:lnTo>
                <a:lnTo>
                  <a:pt x="428" y="11"/>
                </a:lnTo>
                <a:lnTo>
                  <a:pt x="428" y="11"/>
                </a:lnTo>
                <a:lnTo>
                  <a:pt x="409" y="11"/>
                </a:lnTo>
                <a:lnTo>
                  <a:pt x="409" y="11"/>
                </a:lnTo>
                <a:lnTo>
                  <a:pt x="391" y="4"/>
                </a:lnTo>
                <a:lnTo>
                  <a:pt x="372" y="2"/>
                </a:lnTo>
                <a:lnTo>
                  <a:pt x="354" y="0"/>
                </a:lnTo>
                <a:lnTo>
                  <a:pt x="333" y="0"/>
                </a:lnTo>
                <a:lnTo>
                  <a:pt x="333" y="0"/>
                </a:lnTo>
                <a:lnTo>
                  <a:pt x="300" y="0"/>
                </a:lnTo>
                <a:lnTo>
                  <a:pt x="300" y="0"/>
                </a:lnTo>
                <a:lnTo>
                  <a:pt x="300" y="0"/>
                </a:lnTo>
                <a:lnTo>
                  <a:pt x="288" y="0"/>
                </a:lnTo>
                <a:lnTo>
                  <a:pt x="265" y="2"/>
                </a:lnTo>
                <a:lnTo>
                  <a:pt x="232" y="7"/>
                </a:lnTo>
                <a:lnTo>
                  <a:pt x="195" y="18"/>
                </a:lnTo>
                <a:lnTo>
                  <a:pt x="195" y="18"/>
                </a:lnTo>
                <a:lnTo>
                  <a:pt x="188" y="27"/>
                </a:lnTo>
                <a:lnTo>
                  <a:pt x="184" y="30"/>
                </a:lnTo>
                <a:lnTo>
                  <a:pt x="177" y="30"/>
                </a:lnTo>
                <a:lnTo>
                  <a:pt x="177" y="30"/>
                </a:lnTo>
                <a:lnTo>
                  <a:pt x="172" y="32"/>
                </a:lnTo>
                <a:lnTo>
                  <a:pt x="170" y="34"/>
                </a:lnTo>
                <a:lnTo>
                  <a:pt x="170" y="41"/>
                </a:lnTo>
                <a:lnTo>
                  <a:pt x="158" y="41"/>
                </a:lnTo>
                <a:lnTo>
                  <a:pt x="158" y="41"/>
                </a:lnTo>
                <a:lnTo>
                  <a:pt x="156" y="44"/>
                </a:lnTo>
                <a:lnTo>
                  <a:pt x="153" y="46"/>
                </a:lnTo>
                <a:lnTo>
                  <a:pt x="139" y="46"/>
                </a:lnTo>
                <a:lnTo>
                  <a:pt x="139" y="46"/>
                </a:lnTo>
                <a:lnTo>
                  <a:pt x="132" y="48"/>
                </a:lnTo>
                <a:lnTo>
                  <a:pt x="128" y="48"/>
                </a:lnTo>
                <a:lnTo>
                  <a:pt x="128" y="48"/>
                </a:lnTo>
                <a:lnTo>
                  <a:pt x="116" y="60"/>
                </a:lnTo>
                <a:lnTo>
                  <a:pt x="102" y="72"/>
                </a:lnTo>
                <a:lnTo>
                  <a:pt x="90" y="81"/>
                </a:lnTo>
                <a:lnTo>
                  <a:pt x="83" y="88"/>
                </a:lnTo>
                <a:lnTo>
                  <a:pt x="79" y="95"/>
                </a:lnTo>
                <a:lnTo>
                  <a:pt x="79" y="95"/>
                </a:lnTo>
                <a:lnTo>
                  <a:pt x="46" y="137"/>
                </a:lnTo>
                <a:lnTo>
                  <a:pt x="32" y="158"/>
                </a:lnTo>
                <a:lnTo>
                  <a:pt x="21" y="179"/>
                </a:lnTo>
                <a:lnTo>
                  <a:pt x="11" y="202"/>
                </a:lnTo>
                <a:lnTo>
                  <a:pt x="4" y="225"/>
                </a:lnTo>
                <a:lnTo>
                  <a:pt x="2" y="249"/>
                </a:lnTo>
                <a:lnTo>
                  <a:pt x="0" y="272"/>
                </a:lnTo>
                <a:lnTo>
                  <a:pt x="0" y="272"/>
                </a:lnTo>
                <a:lnTo>
                  <a:pt x="0" y="272"/>
                </a:lnTo>
                <a:lnTo>
                  <a:pt x="0" y="265"/>
                </a:lnTo>
                <a:lnTo>
                  <a:pt x="0" y="265"/>
                </a:lnTo>
                <a:lnTo>
                  <a:pt x="0" y="265"/>
                </a:lnTo>
                <a:lnTo>
                  <a:pt x="37" y="225"/>
                </a:lnTo>
                <a:lnTo>
                  <a:pt x="76" y="183"/>
                </a:lnTo>
                <a:lnTo>
                  <a:pt x="97" y="165"/>
                </a:lnTo>
                <a:lnTo>
                  <a:pt x="118" y="149"/>
                </a:lnTo>
                <a:lnTo>
                  <a:pt x="144" y="135"/>
                </a:lnTo>
                <a:lnTo>
                  <a:pt x="170" y="121"/>
                </a:lnTo>
                <a:lnTo>
                  <a:pt x="170" y="121"/>
                </a:lnTo>
                <a:lnTo>
                  <a:pt x="170" y="121"/>
                </a:lnTo>
                <a:lnTo>
                  <a:pt x="170" y="121"/>
                </a:lnTo>
                <a:lnTo>
                  <a:pt x="172" y="116"/>
                </a:lnTo>
                <a:lnTo>
                  <a:pt x="174" y="114"/>
                </a:lnTo>
                <a:lnTo>
                  <a:pt x="177" y="111"/>
                </a:lnTo>
                <a:lnTo>
                  <a:pt x="188" y="111"/>
                </a:lnTo>
                <a:lnTo>
                  <a:pt x="188" y="111"/>
                </a:lnTo>
                <a:lnTo>
                  <a:pt x="200" y="104"/>
                </a:lnTo>
                <a:lnTo>
                  <a:pt x="209" y="100"/>
                </a:lnTo>
                <a:lnTo>
                  <a:pt x="225" y="86"/>
                </a:lnTo>
                <a:lnTo>
                  <a:pt x="225" y="86"/>
                </a:lnTo>
                <a:lnTo>
                  <a:pt x="228" y="83"/>
                </a:lnTo>
                <a:lnTo>
                  <a:pt x="232" y="79"/>
                </a:lnTo>
                <a:lnTo>
                  <a:pt x="235" y="74"/>
                </a:lnTo>
                <a:lnTo>
                  <a:pt x="242" y="72"/>
                </a:lnTo>
                <a:lnTo>
                  <a:pt x="242" y="72"/>
                </a:lnTo>
                <a:lnTo>
                  <a:pt x="244" y="69"/>
                </a:lnTo>
                <a:lnTo>
                  <a:pt x="246" y="69"/>
                </a:lnTo>
                <a:lnTo>
                  <a:pt x="249" y="69"/>
                </a:lnTo>
                <a:lnTo>
                  <a:pt x="249" y="69"/>
                </a:lnTo>
                <a:lnTo>
                  <a:pt x="251" y="58"/>
                </a:lnTo>
                <a:lnTo>
                  <a:pt x="256" y="51"/>
                </a:lnTo>
                <a:lnTo>
                  <a:pt x="258" y="48"/>
                </a:lnTo>
                <a:lnTo>
                  <a:pt x="260" y="48"/>
                </a:lnTo>
                <a:lnTo>
                  <a:pt x="260" y="48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4895850" y="3771901"/>
            <a:ext cx="826294" cy="982663"/>
          </a:xfrm>
          <a:custGeom>
            <a:avLst/>
            <a:gdLst>
              <a:gd name="T0" fmla="*/ 375 w 694"/>
              <a:gd name="T1" fmla="*/ 619 h 619"/>
              <a:gd name="T2" fmla="*/ 380 w 694"/>
              <a:gd name="T3" fmla="*/ 619 h 619"/>
              <a:gd name="T4" fmla="*/ 429 w 694"/>
              <a:gd name="T5" fmla="*/ 612 h 619"/>
              <a:gd name="T6" fmla="*/ 487 w 694"/>
              <a:gd name="T7" fmla="*/ 608 h 619"/>
              <a:gd name="T8" fmla="*/ 550 w 694"/>
              <a:gd name="T9" fmla="*/ 608 h 619"/>
              <a:gd name="T10" fmla="*/ 566 w 694"/>
              <a:gd name="T11" fmla="*/ 608 h 619"/>
              <a:gd name="T12" fmla="*/ 601 w 694"/>
              <a:gd name="T13" fmla="*/ 608 h 619"/>
              <a:gd name="T14" fmla="*/ 622 w 694"/>
              <a:gd name="T15" fmla="*/ 554 h 619"/>
              <a:gd name="T16" fmla="*/ 659 w 694"/>
              <a:gd name="T17" fmla="*/ 486 h 619"/>
              <a:gd name="T18" fmla="*/ 678 w 694"/>
              <a:gd name="T19" fmla="*/ 486 h 619"/>
              <a:gd name="T20" fmla="*/ 694 w 694"/>
              <a:gd name="T21" fmla="*/ 461 h 619"/>
              <a:gd name="T22" fmla="*/ 694 w 694"/>
              <a:gd name="T23" fmla="*/ 244 h 619"/>
              <a:gd name="T24" fmla="*/ 673 w 694"/>
              <a:gd name="T25" fmla="*/ 226 h 619"/>
              <a:gd name="T26" fmla="*/ 643 w 694"/>
              <a:gd name="T27" fmla="*/ 233 h 619"/>
              <a:gd name="T28" fmla="*/ 639 w 694"/>
              <a:gd name="T29" fmla="*/ 209 h 619"/>
              <a:gd name="T30" fmla="*/ 627 w 694"/>
              <a:gd name="T31" fmla="*/ 184 h 619"/>
              <a:gd name="T32" fmla="*/ 601 w 694"/>
              <a:gd name="T33" fmla="*/ 184 h 619"/>
              <a:gd name="T34" fmla="*/ 587 w 694"/>
              <a:gd name="T35" fmla="*/ 184 h 619"/>
              <a:gd name="T36" fmla="*/ 459 w 694"/>
              <a:gd name="T37" fmla="*/ 133 h 619"/>
              <a:gd name="T38" fmla="*/ 415 w 694"/>
              <a:gd name="T39" fmla="*/ 114 h 619"/>
              <a:gd name="T40" fmla="*/ 413 w 694"/>
              <a:gd name="T41" fmla="*/ 109 h 619"/>
              <a:gd name="T42" fmla="*/ 401 w 694"/>
              <a:gd name="T43" fmla="*/ 109 h 619"/>
              <a:gd name="T44" fmla="*/ 380 w 694"/>
              <a:gd name="T45" fmla="*/ 95 h 619"/>
              <a:gd name="T46" fmla="*/ 375 w 694"/>
              <a:gd name="T47" fmla="*/ 84 h 619"/>
              <a:gd name="T48" fmla="*/ 338 w 694"/>
              <a:gd name="T49" fmla="*/ 65 h 619"/>
              <a:gd name="T50" fmla="*/ 319 w 694"/>
              <a:gd name="T51" fmla="*/ 44 h 619"/>
              <a:gd name="T52" fmla="*/ 296 w 694"/>
              <a:gd name="T53" fmla="*/ 14 h 619"/>
              <a:gd name="T54" fmla="*/ 287 w 694"/>
              <a:gd name="T55" fmla="*/ 11 h 619"/>
              <a:gd name="T56" fmla="*/ 285 w 694"/>
              <a:gd name="T57" fmla="*/ 0 h 619"/>
              <a:gd name="T58" fmla="*/ 273 w 694"/>
              <a:gd name="T59" fmla="*/ 11 h 619"/>
              <a:gd name="T60" fmla="*/ 271 w 694"/>
              <a:gd name="T61" fmla="*/ 11 h 619"/>
              <a:gd name="T62" fmla="*/ 264 w 694"/>
              <a:gd name="T63" fmla="*/ 14 h 619"/>
              <a:gd name="T64" fmla="*/ 194 w 694"/>
              <a:gd name="T65" fmla="*/ 58 h 619"/>
              <a:gd name="T66" fmla="*/ 161 w 694"/>
              <a:gd name="T67" fmla="*/ 72 h 619"/>
              <a:gd name="T68" fmla="*/ 103 w 694"/>
              <a:gd name="T69" fmla="*/ 121 h 619"/>
              <a:gd name="T70" fmla="*/ 40 w 694"/>
              <a:gd name="T71" fmla="*/ 202 h 619"/>
              <a:gd name="T72" fmla="*/ 0 w 694"/>
              <a:gd name="T73" fmla="*/ 275 h 619"/>
              <a:gd name="T74" fmla="*/ 3 w 694"/>
              <a:gd name="T75" fmla="*/ 284 h 619"/>
              <a:gd name="T76" fmla="*/ 19 w 694"/>
              <a:gd name="T77" fmla="*/ 289 h 619"/>
              <a:gd name="T78" fmla="*/ 42 w 694"/>
              <a:gd name="T79" fmla="*/ 293 h 619"/>
              <a:gd name="T80" fmla="*/ 91 w 694"/>
              <a:gd name="T81" fmla="*/ 321 h 619"/>
              <a:gd name="T82" fmla="*/ 126 w 694"/>
              <a:gd name="T83" fmla="*/ 347 h 619"/>
              <a:gd name="T84" fmla="*/ 156 w 694"/>
              <a:gd name="T85" fmla="*/ 391 h 619"/>
              <a:gd name="T86" fmla="*/ 194 w 694"/>
              <a:gd name="T87" fmla="*/ 465 h 619"/>
              <a:gd name="T88" fmla="*/ 224 w 694"/>
              <a:gd name="T89" fmla="*/ 503 h 619"/>
              <a:gd name="T90" fmla="*/ 289 w 694"/>
              <a:gd name="T91" fmla="*/ 528 h 619"/>
              <a:gd name="T92" fmla="*/ 345 w 694"/>
              <a:gd name="T93" fmla="*/ 58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4" h="619">
                <a:moveTo>
                  <a:pt x="361" y="608"/>
                </a:moveTo>
                <a:lnTo>
                  <a:pt x="375" y="619"/>
                </a:lnTo>
                <a:lnTo>
                  <a:pt x="375" y="619"/>
                </a:lnTo>
                <a:lnTo>
                  <a:pt x="380" y="619"/>
                </a:lnTo>
                <a:lnTo>
                  <a:pt x="380" y="619"/>
                </a:lnTo>
                <a:lnTo>
                  <a:pt x="380" y="619"/>
                </a:lnTo>
                <a:lnTo>
                  <a:pt x="401" y="619"/>
                </a:lnTo>
                <a:lnTo>
                  <a:pt x="401" y="619"/>
                </a:lnTo>
                <a:lnTo>
                  <a:pt x="429" y="612"/>
                </a:lnTo>
                <a:lnTo>
                  <a:pt x="457" y="610"/>
                </a:lnTo>
                <a:lnTo>
                  <a:pt x="487" y="608"/>
                </a:lnTo>
                <a:lnTo>
                  <a:pt x="487" y="608"/>
                </a:lnTo>
                <a:lnTo>
                  <a:pt x="527" y="608"/>
                </a:lnTo>
                <a:lnTo>
                  <a:pt x="527" y="608"/>
                </a:lnTo>
                <a:lnTo>
                  <a:pt x="550" y="608"/>
                </a:lnTo>
                <a:lnTo>
                  <a:pt x="550" y="608"/>
                </a:lnTo>
                <a:lnTo>
                  <a:pt x="566" y="608"/>
                </a:lnTo>
                <a:lnTo>
                  <a:pt x="566" y="608"/>
                </a:lnTo>
                <a:lnTo>
                  <a:pt x="587" y="608"/>
                </a:lnTo>
                <a:lnTo>
                  <a:pt x="587" y="608"/>
                </a:lnTo>
                <a:lnTo>
                  <a:pt x="601" y="608"/>
                </a:lnTo>
                <a:lnTo>
                  <a:pt x="601" y="608"/>
                </a:lnTo>
                <a:lnTo>
                  <a:pt x="613" y="580"/>
                </a:lnTo>
                <a:lnTo>
                  <a:pt x="622" y="554"/>
                </a:lnTo>
                <a:lnTo>
                  <a:pt x="639" y="500"/>
                </a:lnTo>
                <a:lnTo>
                  <a:pt x="643" y="482"/>
                </a:lnTo>
                <a:lnTo>
                  <a:pt x="659" y="486"/>
                </a:lnTo>
                <a:lnTo>
                  <a:pt x="666" y="486"/>
                </a:lnTo>
                <a:lnTo>
                  <a:pt x="666" y="486"/>
                </a:lnTo>
                <a:lnTo>
                  <a:pt x="678" y="486"/>
                </a:lnTo>
                <a:lnTo>
                  <a:pt x="687" y="482"/>
                </a:lnTo>
                <a:lnTo>
                  <a:pt x="694" y="472"/>
                </a:lnTo>
                <a:lnTo>
                  <a:pt x="694" y="461"/>
                </a:lnTo>
                <a:lnTo>
                  <a:pt x="694" y="254"/>
                </a:lnTo>
                <a:lnTo>
                  <a:pt x="694" y="254"/>
                </a:lnTo>
                <a:lnTo>
                  <a:pt x="694" y="244"/>
                </a:lnTo>
                <a:lnTo>
                  <a:pt x="687" y="235"/>
                </a:lnTo>
                <a:lnTo>
                  <a:pt x="678" y="228"/>
                </a:lnTo>
                <a:lnTo>
                  <a:pt x="673" y="226"/>
                </a:lnTo>
                <a:lnTo>
                  <a:pt x="666" y="226"/>
                </a:lnTo>
                <a:lnTo>
                  <a:pt x="659" y="226"/>
                </a:lnTo>
                <a:lnTo>
                  <a:pt x="643" y="233"/>
                </a:lnTo>
                <a:lnTo>
                  <a:pt x="639" y="221"/>
                </a:lnTo>
                <a:lnTo>
                  <a:pt x="639" y="221"/>
                </a:lnTo>
                <a:lnTo>
                  <a:pt x="639" y="209"/>
                </a:lnTo>
                <a:lnTo>
                  <a:pt x="636" y="200"/>
                </a:lnTo>
                <a:lnTo>
                  <a:pt x="634" y="193"/>
                </a:lnTo>
                <a:lnTo>
                  <a:pt x="627" y="184"/>
                </a:lnTo>
                <a:lnTo>
                  <a:pt x="620" y="184"/>
                </a:lnTo>
                <a:lnTo>
                  <a:pt x="620" y="184"/>
                </a:lnTo>
                <a:lnTo>
                  <a:pt x="601" y="184"/>
                </a:lnTo>
                <a:lnTo>
                  <a:pt x="601" y="184"/>
                </a:lnTo>
                <a:lnTo>
                  <a:pt x="587" y="184"/>
                </a:lnTo>
                <a:lnTo>
                  <a:pt x="587" y="184"/>
                </a:lnTo>
                <a:lnTo>
                  <a:pt x="543" y="167"/>
                </a:lnTo>
                <a:lnTo>
                  <a:pt x="499" y="151"/>
                </a:lnTo>
                <a:lnTo>
                  <a:pt x="459" y="133"/>
                </a:lnTo>
                <a:lnTo>
                  <a:pt x="422" y="114"/>
                </a:lnTo>
                <a:lnTo>
                  <a:pt x="422" y="114"/>
                </a:lnTo>
                <a:lnTo>
                  <a:pt x="415" y="114"/>
                </a:lnTo>
                <a:lnTo>
                  <a:pt x="413" y="112"/>
                </a:lnTo>
                <a:lnTo>
                  <a:pt x="413" y="109"/>
                </a:lnTo>
                <a:lnTo>
                  <a:pt x="413" y="109"/>
                </a:lnTo>
                <a:lnTo>
                  <a:pt x="401" y="109"/>
                </a:lnTo>
                <a:lnTo>
                  <a:pt x="401" y="109"/>
                </a:lnTo>
                <a:lnTo>
                  <a:pt x="401" y="109"/>
                </a:lnTo>
                <a:lnTo>
                  <a:pt x="387" y="98"/>
                </a:lnTo>
                <a:lnTo>
                  <a:pt x="380" y="95"/>
                </a:lnTo>
                <a:lnTo>
                  <a:pt x="380" y="95"/>
                </a:lnTo>
                <a:lnTo>
                  <a:pt x="378" y="93"/>
                </a:lnTo>
                <a:lnTo>
                  <a:pt x="375" y="88"/>
                </a:lnTo>
                <a:lnTo>
                  <a:pt x="375" y="84"/>
                </a:lnTo>
                <a:lnTo>
                  <a:pt x="375" y="84"/>
                </a:lnTo>
                <a:lnTo>
                  <a:pt x="354" y="77"/>
                </a:lnTo>
                <a:lnTo>
                  <a:pt x="338" y="65"/>
                </a:lnTo>
                <a:lnTo>
                  <a:pt x="326" y="56"/>
                </a:lnTo>
                <a:lnTo>
                  <a:pt x="319" y="44"/>
                </a:lnTo>
                <a:lnTo>
                  <a:pt x="319" y="44"/>
                </a:lnTo>
                <a:lnTo>
                  <a:pt x="303" y="28"/>
                </a:lnTo>
                <a:lnTo>
                  <a:pt x="299" y="21"/>
                </a:lnTo>
                <a:lnTo>
                  <a:pt x="296" y="14"/>
                </a:lnTo>
                <a:lnTo>
                  <a:pt x="296" y="14"/>
                </a:lnTo>
                <a:lnTo>
                  <a:pt x="292" y="14"/>
                </a:lnTo>
                <a:lnTo>
                  <a:pt x="287" y="11"/>
                </a:lnTo>
                <a:lnTo>
                  <a:pt x="285" y="7"/>
                </a:lnTo>
                <a:lnTo>
                  <a:pt x="285" y="0"/>
                </a:lnTo>
                <a:lnTo>
                  <a:pt x="285" y="0"/>
                </a:lnTo>
                <a:lnTo>
                  <a:pt x="278" y="2"/>
                </a:lnTo>
                <a:lnTo>
                  <a:pt x="275" y="4"/>
                </a:lnTo>
                <a:lnTo>
                  <a:pt x="273" y="11"/>
                </a:lnTo>
                <a:lnTo>
                  <a:pt x="273" y="11"/>
                </a:lnTo>
                <a:lnTo>
                  <a:pt x="273" y="11"/>
                </a:lnTo>
                <a:lnTo>
                  <a:pt x="271" y="11"/>
                </a:lnTo>
                <a:lnTo>
                  <a:pt x="268" y="14"/>
                </a:lnTo>
                <a:lnTo>
                  <a:pt x="264" y="14"/>
                </a:lnTo>
                <a:lnTo>
                  <a:pt x="264" y="14"/>
                </a:lnTo>
                <a:lnTo>
                  <a:pt x="250" y="25"/>
                </a:lnTo>
                <a:lnTo>
                  <a:pt x="231" y="37"/>
                </a:lnTo>
                <a:lnTo>
                  <a:pt x="194" y="58"/>
                </a:lnTo>
                <a:lnTo>
                  <a:pt x="194" y="58"/>
                </a:lnTo>
                <a:lnTo>
                  <a:pt x="177" y="65"/>
                </a:lnTo>
                <a:lnTo>
                  <a:pt x="161" y="72"/>
                </a:lnTo>
                <a:lnTo>
                  <a:pt x="147" y="84"/>
                </a:lnTo>
                <a:lnTo>
                  <a:pt x="131" y="95"/>
                </a:lnTo>
                <a:lnTo>
                  <a:pt x="103" y="121"/>
                </a:lnTo>
                <a:lnTo>
                  <a:pt x="77" y="151"/>
                </a:lnTo>
                <a:lnTo>
                  <a:pt x="56" y="179"/>
                </a:lnTo>
                <a:lnTo>
                  <a:pt x="40" y="202"/>
                </a:lnTo>
                <a:lnTo>
                  <a:pt x="26" y="226"/>
                </a:lnTo>
                <a:lnTo>
                  <a:pt x="5" y="268"/>
                </a:lnTo>
                <a:lnTo>
                  <a:pt x="0" y="275"/>
                </a:lnTo>
                <a:lnTo>
                  <a:pt x="0" y="275"/>
                </a:lnTo>
                <a:lnTo>
                  <a:pt x="3" y="282"/>
                </a:lnTo>
                <a:lnTo>
                  <a:pt x="3" y="284"/>
                </a:lnTo>
                <a:lnTo>
                  <a:pt x="5" y="286"/>
                </a:lnTo>
                <a:lnTo>
                  <a:pt x="5" y="286"/>
                </a:lnTo>
                <a:lnTo>
                  <a:pt x="19" y="289"/>
                </a:lnTo>
                <a:lnTo>
                  <a:pt x="31" y="291"/>
                </a:lnTo>
                <a:lnTo>
                  <a:pt x="38" y="293"/>
                </a:lnTo>
                <a:lnTo>
                  <a:pt x="42" y="293"/>
                </a:lnTo>
                <a:lnTo>
                  <a:pt x="42" y="293"/>
                </a:lnTo>
                <a:lnTo>
                  <a:pt x="68" y="307"/>
                </a:lnTo>
                <a:lnTo>
                  <a:pt x="91" y="321"/>
                </a:lnTo>
                <a:lnTo>
                  <a:pt x="110" y="333"/>
                </a:lnTo>
                <a:lnTo>
                  <a:pt x="119" y="340"/>
                </a:lnTo>
                <a:lnTo>
                  <a:pt x="126" y="347"/>
                </a:lnTo>
                <a:lnTo>
                  <a:pt x="126" y="347"/>
                </a:lnTo>
                <a:lnTo>
                  <a:pt x="143" y="370"/>
                </a:lnTo>
                <a:lnTo>
                  <a:pt x="156" y="391"/>
                </a:lnTo>
                <a:lnTo>
                  <a:pt x="168" y="412"/>
                </a:lnTo>
                <a:lnTo>
                  <a:pt x="180" y="431"/>
                </a:lnTo>
                <a:lnTo>
                  <a:pt x="194" y="465"/>
                </a:lnTo>
                <a:lnTo>
                  <a:pt x="203" y="500"/>
                </a:lnTo>
                <a:lnTo>
                  <a:pt x="203" y="500"/>
                </a:lnTo>
                <a:lnTo>
                  <a:pt x="224" y="503"/>
                </a:lnTo>
                <a:lnTo>
                  <a:pt x="247" y="507"/>
                </a:lnTo>
                <a:lnTo>
                  <a:pt x="268" y="517"/>
                </a:lnTo>
                <a:lnTo>
                  <a:pt x="289" y="528"/>
                </a:lnTo>
                <a:lnTo>
                  <a:pt x="310" y="545"/>
                </a:lnTo>
                <a:lnTo>
                  <a:pt x="329" y="563"/>
                </a:lnTo>
                <a:lnTo>
                  <a:pt x="345" y="584"/>
                </a:lnTo>
                <a:lnTo>
                  <a:pt x="361" y="608"/>
                </a:lnTo>
                <a:lnTo>
                  <a:pt x="361" y="608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3729037" y="4503739"/>
            <a:ext cx="44054" cy="61913"/>
          </a:xfrm>
          <a:custGeom>
            <a:avLst/>
            <a:gdLst>
              <a:gd name="T0" fmla="*/ 26 w 37"/>
              <a:gd name="T1" fmla="*/ 0 h 39"/>
              <a:gd name="T2" fmla="*/ 26 w 37"/>
              <a:gd name="T3" fmla="*/ 0 h 39"/>
              <a:gd name="T4" fmla="*/ 0 w 37"/>
              <a:gd name="T5" fmla="*/ 0 h 39"/>
              <a:gd name="T6" fmla="*/ 7 w 37"/>
              <a:gd name="T7" fmla="*/ 0 h 39"/>
              <a:gd name="T8" fmla="*/ 7 w 37"/>
              <a:gd name="T9" fmla="*/ 0 h 39"/>
              <a:gd name="T10" fmla="*/ 7 w 37"/>
              <a:gd name="T11" fmla="*/ 21 h 39"/>
              <a:gd name="T12" fmla="*/ 7 w 37"/>
              <a:gd name="T13" fmla="*/ 21 h 39"/>
              <a:gd name="T14" fmla="*/ 16 w 37"/>
              <a:gd name="T15" fmla="*/ 21 h 39"/>
              <a:gd name="T16" fmla="*/ 23 w 37"/>
              <a:gd name="T17" fmla="*/ 25 h 39"/>
              <a:gd name="T18" fmla="*/ 37 w 37"/>
              <a:gd name="T19" fmla="*/ 39 h 39"/>
              <a:gd name="T20" fmla="*/ 37 w 37"/>
              <a:gd name="T21" fmla="*/ 39 h 39"/>
              <a:gd name="T22" fmla="*/ 35 w 37"/>
              <a:gd name="T23" fmla="*/ 25 h 39"/>
              <a:gd name="T24" fmla="*/ 30 w 37"/>
              <a:gd name="T25" fmla="*/ 16 h 39"/>
              <a:gd name="T26" fmla="*/ 26 w 37"/>
              <a:gd name="T27" fmla="*/ 7 h 39"/>
              <a:gd name="T28" fmla="*/ 26 w 37"/>
              <a:gd name="T29" fmla="*/ 0 h 39"/>
              <a:gd name="T30" fmla="*/ 26 w 37"/>
              <a:gd name="T3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" h="39">
                <a:moveTo>
                  <a:pt x="26" y="0"/>
                </a:moveTo>
                <a:lnTo>
                  <a:pt x="26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21"/>
                </a:lnTo>
                <a:lnTo>
                  <a:pt x="7" y="21"/>
                </a:lnTo>
                <a:lnTo>
                  <a:pt x="16" y="21"/>
                </a:lnTo>
                <a:lnTo>
                  <a:pt x="23" y="25"/>
                </a:lnTo>
                <a:lnTo>
                  <a:pt x="37" y="39"/>
                </a:lnTo>
                <a:lnTo>
                  <a:pt x="37" y="39"/>
                </a:lnTo>
                <a:lnTo>
                  <a:pt x="35" y="25"/>
                </a:lnTo>
                <a:lnTo>
                  <a:pt x="30" y="16"/>
                </a:lnTo>
                <a:lnTo>
                  <a:pt x="26" y="7"/>
                </a:lnTo>
                <a:lnTo>
                  <a:pt x="26" y="0"/>
                </a:lnTo>
                <a:lnTo>
                  <a:pt x="26" y="0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5120879" y="4787900"/>
            <a:ext cx="753666" cy="433388"/>
          </a:xfrm>
          <a:custGeom>
            <a:avLst/>
            <a:gdLst>
              <a:gd name="T0" fmla="*/ 289 w 633"/>
              <a:gd name="T1" fmla="*/ 33 h 273"/>
              <a:gd name="T2" fmla="*/ 326 w 633"/>
              <a:gd name="T3" fmla="*/ 93 h 273"/>
              <a:gd name="T4" fmla="*/ 338 w 633"/>
              <a:gd name="T5" fmla="*/ 98 h 273"/>
              <a:gd name="T6" fmla="*/ 377 w 633"/>
              <a:gd name="T7" fmla="*/ 130 h 273"/>
              <a:gd name="T8" fmla="*/ 470 w 633"/>
              <a:gd name="T9" fmla="*/ 189 h 273"/>
              <a:gd name="T10" fmla="*/ 487 w 633"/>
              <a:gd name="T11" fmla="*/ 196 h 273"/>
              <a:gd name="T12" fmla="*/ 512 w 633"/>
              <a:gd name="T13" fmla="*/ 205 h 273"/>
              <a:gd name="T14" fmla="*/ 522 w 633"/>
              <a:gd name="T15" fmla="*/ 214 h 273"/>
              <a:gd name="T16" fmla="*/ 543 w 633"/>
              <a:gd name="T17" fmla="*/ 221 h 273"/>
              <a:gd name="T18" fmla="*/ 615 w 633"/>
              <a:gd name="T19" fmla="*/ 228 h 273"/>
              <a:gd name="T20" fmla="*/ 629 w 633"/>
              <a:gd name="T21" fmla="*/ 200 h 273"/>
              <a:gd name="T22" fmla="*/ 610 w 633"/>
              <a:gd name="T23" fmla="*/ 149 h 273"/>
              <a:gd name="T24" fmla="*/ 601 w 633"/>
              <a:gd name="T25" fmla="*/ 133 h 273"/>
              <a:gd name="T26" fmla="*/ 594 w 633"/>
              <a:gd name="T27" fmla="*/ 124 h 273"/>
              <a:gd name="T28" fmla="*/ 585 w 633"/>
              <a:gd name="T29" fmla="*/ 112 h 273"/>
              <a:gd name="T30" fmla="*/ 575 w 633"/>
              <a:gd name="T31" fmla="*/ 91 h 273"/>
              <a:gd name="T32" fmla="*/ 561 w 633"/>
              <a:gd name="T33" fmla="*/ 75 h 273"/>
              <a:gd name="T34" fmla="*/ 550 w 633"/>
              <a:gd name="T35" fmla="*/ 70 h 273"/>
              <a:gd name="T36" fmla="*/ 543 w 633"/>
              <a:gd name="T37" fmla="*/ 58 h 273"/>
              <a:gd name="T38" fmla="*/ 512 w 633"/>
              <a:gd name="T39" fmla="*/ 33 h 273"/>
              <a:gd name="T40" fmla="*/ 431 w 633"/>
              <a:gd name="T41" fmla="*/ 12 h 273"/>
              <a:gd name="T42" fmla="*/ 422 w 633"/>
              <a:gd name="T43" fmla="*/ 0 h 273"/>
              <a:gd name="T44" fmla="*/ 398 w 633"/>
              <a:gd name="T45" fmla="*/ 0 h 273"/>
              <a:gd name="T46" fmla="*/ 377 w 633"/>
              <a:gd name="T47" fmla="*/ 0 h 273"/>
              <a:gd name="T48" fmla="*/ 298 w 633"/>
              <a:gd name="T49" fmla="*/ 0 h 273"/>
              <a:gd name="T50" fmla="*/ 240 w 633"/>
              <a:gd name="T51" fmla="*/ 7 h 273"/>
              <a:gd name="T52" fmla="*/ 191 w 633"/>
              <a:gd name="T53" fmla="*/ 19 h 273"/>
              <a:gd name="T54" fmla="*/ 172 w 633"/>
              <a:gd name="T55" fmla="*/ 28 h 273"/>
              <a:gd name="T56" fmla="*/ 137 w 633"/>
              <a:gd name="T57" fmla="*/ 42 h 273"/>
              <a:gd name="T58" fmla="*/ 84 w 633"/>
              <a:gd name="T59" fmla="*/ 86 h 273"/>
              <a:gd name="T60" fmla="*/ 75 w 633"/>
              <a:gd name="T61" fmla="*/ 93 h 273"/>
              <a:gd name="T62" fmla="*/ 51 w 633"/>
              <a:gd name="T63" fmla="*/ 121 h 273"/>
              <a:gd name="T64" fmla="*/ 33 w 633"/>
              <a:gd name="T65" fmla="*/ 163 h 273"/>
              <a:gd name="T66" fmla="*/ 21 w 633"/>
              <a:gd name="T67" fmla="*/ 172 h 273"/>
              <a:gd name="T68" fmla="*/ 14 w 633"/>
              <a:gd name="T69" fmla="*/ 196 h 273"/>
              <a:gd name="T70" fmla="*/ 5 w 633"/>
              <a:gd name="T71" fmla="*/ 214 h 273"/>
              <a:gd name="T72" fmla="*/ 2 w 633"/>
              <a:gd name="T73" fmla="*/ 256 h 273"/>
              <a:gd name="T74" fmla="*/ 0 w 633"/>
              <a:gd name="T75" fmla="*/ 273 h 273"/>
              <a:gd name="T76" fmla="*/ 5 w 633"/>
              <a:gd name="T77" fmla="*/ 261 h 273"/>
              <a:gd name="T78" fmla="*/ 12 w 633"/>
              <a:gd name="T79" fmla="*/ 249 h 273"/>
              <a:gd name="T80" fmla="*/ 21 w 633"/>
              <a:gd name="T81" fmla="*/ 233 h 273"/>
              <a:gd name="T82" fmla="*/ 33 w 633"/>
              <a:gd name="T83" fmla="*/ 221 h 273"/>
              <a:gd name="T84" fmla="*/ 40 w 633"/>
              <a:gd name="T85" fmla="*/ 214 h 273"/>
              <a:gd name="T86" fmla="*/ 56 w 633"/>
              <a:gd name="T87" fmla="*/ 196 h 273"/>
              <a:gd name="T88" fmla="*/ 75 w 633"/>
              <a:gd name="T89" fmla="*/ 179 h 273"/>
              <a:gd name="T90" fmla="*/ 103 w 633"/>
              <a:gd name="T91" fmla="*/ 151 h 273"/>
              <a:gd name="T92" fmla="*/ 168 w 633"/>
              <a:gd name="T93" fmla="*/ 112 h 273"/>
              <a:gd name="T94" fmla="*/ 203 w 633"/>
              <a:gd name="T95" fmla="*/ 105 h 273"/>
              <a:gd name="T96" fmla="*/ 217 w 633"/>
              <a:gd name="T97" fmla="*/ 93 h 273"/>
              <a:gd name="T98" fmla="*/ 224 w 633"/>
              <a:gd name="T99" fmla="*/ 82 h 273"/>
              <a:gd name="T100" fmla="*/ 245 w 633"/>
              <a:gd name="T101" fmla="*/ 5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3" h="273">
                <a:moveTo>
                  <a:pt x="249" y="51"/>
                </a:moveTo>
                <a:lnTo>
                  <a:pt x="277" y="49"/>
                </a:lnTo>
                <a:lnTo>
                  <a:pt x="289" y="33"/>
                </a:lnTo>
                <a:lnTo>
                  <a:pt x="289" y="33"/>
                </a:lnTo>
                <a:lnTo>
                  <a:pt x="291" y="44"/>
                </a:lnTo>
                <a:lnTo>
                  <a:pt x="298" y="56"/>
                </a:lnTo>
                <a:lnTo>
                  <a:pt x="310" y="70"/>
                </a:lnTo>
                <a:lnTo>
                  <a:pt x="326" y="93"/>
                </a:lnTo>
                <a:lnTo>
                  <a:pt x="326" y="93"/>
                </a:lnTo>
                <a:lnTo>
                  <a:pt x="333" y="93"/>
                </a:lnTo>
                <a:lnTo>
                  <a:pt x="335" y="96"/>
                </a:lnTo>
                <a:lnTo>
                  <a:pt x="338" y="98"/>
                </a:lnTo>
                <a:lnTo>
                  <a:pt x="342" y="105"/>
                </a:lnTo>
                <a:lnTo>
                  <a:pt x="352" y="112"/>
                </a:lnTo>
                <a:lnTo>
                  <a:pt x="352" y="112"/>
                </a:lnTo>
                <a:lnTo>
                  <a:pt x="377" y="130"/>
                </a:lnTo>
                <a:lnTo>
                  <a:pt x="405" y="151"/>
                </a:lnTo>
                <a:lnTo>
                  <a:pt x="436" y="172"/>
                </a:lnTo>
                <a:lnTo>
                  <a:pt x="452" y="182"/>
                </a:lnTo>
                <a:lnTo>
                  <a:pt x="470" y="189"/>
                </a:lnTo>
                <a:lnTo>
                  <a:pt x="470" y="189"/>
                </a:lnTo>
                <a:lnTo>
                  <a:pt x="473" y="193"/>
                </a:lnTo>
                <a:lnTo>
                  <a:pt x="475" y="196"/>
                </a:lnTo>
                <a:lnTo>
                  <a:pt x="487" y="196"/>
                </a:lnTo>
                <a:lnTo>
                  <a:pt x="496" y="205"/>
                </a:lnTo>
                <a:lnTo>
                  <a:pt x="496" y="205"/>
                </a:lnTo>
                <a:lnTo>
                  <a:pt x="512" y="205"/>
                </a:lnTo>
                <a:lnTo>
                  <a:pt x="512" y="205"/>
                </a:lnTo>
                <a:lnTo>
                  <a:pt x="512" y="210"/>
                </a:lnTo>
                <a:lnTo>
                  <a:pt x="517" y="214"/>
                </a:lnTo>
                <a:lnTo>
                  <a:pt x="522" y="214"/>
                </a:lnTo>
                <a:lnTo>
                  <a:pt x="522" y="214"/>
                </a:lnTo>
                <a:lnTo>
                  <a:pt x="536" y="214"/>
                </a:lnTo>
                <a:lnTo>
                  <a:pt x="540" y="217"/>
                </a:lnTo>
                <a:lnTo>
                  <a:pt x="543" y="221"/>
                </a:lnTo>
                <a:lnTo>
                  <a:pt x="543" y="221"/>
                </a:lnTo>
                <a:lnTo>
                  <a:pt x="557" y="224"/>
                </a:lnTo>
                <a:lnTo>
                  <a:pt x="575" y="226"/>
                </a:lnTo>
                <a:lnTo>
                  <a:pt x="594" y="228"/>
                </a:lnTo>
                <a:lnTo>
                  <a:pt x="615" y="228"/>
                </a:lnTo>
                <a:lnTo>
                  <a:pt x="633" y="228"/>
                </a:lnTo>
                <a:lnTo>
                  <a:pt x="633" y="228"/>
                </a:lnTo>
                <a:lnTo>
                  <a:pt x="633" y="217"/>
                </a:lnTo>
                <a:lnTo>
                  <a:pt x="629" y="200"/>
                </a:lnTo>
                <a:lnTo>
                  <a:pt x="615" y="163"/>
                </a:lnTo>
                <a:lnTo>
                  <a:pt x="615" y="163"/>
                </a:lnTo>
                <a:lnTo>
                  <a:pt x="615" y="156"/>
                </a:lnTo>
                <a:lnTo>
                  <a:pt x="610" y="149"/>
                </a:lnTo>
                <a:lnTo>
                  <a:pt x="603" y="142"/>
                </a:lnTo>
                <a:lnTo>
                  <a:pt x="603" y="142"/>
                </a:lnTo>
                <a:lnTo>
                  <a:pt x="603" y="137"/>
                </a:lnTo>
                <a:lnTo>
                  <a:pt x="601" y="133"/>
                </a:lnTo>
                <a:lnTo>
                  <a:pt x="599" y="130"/>
                </a:lnTo>
                <a:lnTo>
                  <a:pt x="596" y="128"/>
                </a:lnTo>
                <a:lnTo>
                  <a:pt x="596" y="128"/>
                </a:lnTo>
                <a:lnTo>
                  <a:pt x="594" y="124"/>
                </a:lnTo>
                <a:lnTo>
                  <a:pt x="592" y="121"/>
                </a:lnTo>
                <a:lnTo>
                  <a:pt x="587" y="117"/>
                </a:lnTo>
                <a:lnTo>
                  <a:pt x="585" y="112"/>
                </a:lnTo>
                <a:lnTo>
                  <a:pt x="585" y="112"/>
                </a:lnTo>
                <a:lnTo>
                  <a:pt x="582" y="107"/>
                </a:lnTo>
                <a:lnTo>
                  <a:pt x="582" y="93"/>
                </a:lnTo>
                <a:lnTo>
                  <a:pt x="582" y="93"/>
                </a:lnTo>
                <a:lnTo>
                  <a:pt x="575" y="91"/>
                </a:lnTo>
                <a:lnTo>
                  <a:pt x="573" y="89"/>
                </a:lnTo>
                <a:lnTo>
                  <a:pt x="561" y="75"/>
                </a:lnTo>
                <a:lnTo>
                  <a:pt x="561" y="75"/>
                </a:lnTo>
                <a:lnTo>
                  <a:pt x="561" y="75"/>
                </a:lnTo>
                <a:lnTo>
                  <a:pt x="554" y="75"/>
                </a:lnTo>
                <a:lnTo>
                  <a:pt x="554" y="72"/>
                </a:lnTo>
                <a:lnTo>
                  <a:pt x="554" y="72"/>
                </a:lnTo>
                <a:lnTo>
                  <a:pt x="550" y="70"/>
                </a:lnTo>
                <a:lnTo>
                  <a:pt x="547" y="65"/>
                </a:lnTo>
                <a:lnTo>
                  <a:pt x="545" y="61"/>
                </a:lnTo>
                <a:lnTo>
                  <a:pt x="543" y="58"/>
                </a:lnTo>
                <a:lnTo>
                  <a:pt x="543" y="58"/>
                </a:lnTo>
                <a:lnTo>
                  <a:pt x="540" y="54"/>
                </a:lnTo>
                <a:lnTo>
                  <a:pt x="536" y="51"/>
                </a:lnTo>
                <a:lnTo>
                  <a:pt x="522" y="49"/>
                </a:lnTo>
                <a:lnTo>
                  <a:pt x="512" y="33"/>
                </a:lnTo>
                <a:lnTo>
                  <a:pt x="512" y="33"/>
                </a:lnTo>
                <a:lnTo>
                  <a:pt x="473" y="23"/>
                </a:lnTo>
                <a:lnTo>
                  <a:pt x="431" y="12"/>
                </a:lnTo>
                <a:lnTo>
                  <a:pt x="431" y="12"/>
                </a:lnTo>
                <a:lnTo>
                  <a:pt x="431" y="5"/>
                </a:lnTo>
                <a:lnTo>
                  <a:pt x="426" y="0"/>
                </a:lnTo>
                <a:lnTo>
                  <a:pt x="422" y="0"/>
                </a:lnTo>
                <a:lnTo>
                  <a:pt x="422" y="0"/>
                </a:lnTo>
                <a:lnTo>
                  <a:pt x="412" y="0"/>
                </a:lnTo>
                <a:lnTo>
                  <a:pt x="412" y="0"/>
                </a:lnTo>
                <a:lnTo>
                  <a:pt x="398" y="0"/>
                </a:lnTo>
                <a:lnTo>
                  <a:pt x="398" y="0"/>
                </a:lnTo>
                <a:lnTo>
                  <a:pt x="398" y="0"/>
                </a:lnTo>
                <a:lnTo>
                  <a:pt x="398" y="0"/>
                </a:lnTo>
                <a:lnTo>
                  <a:pt x="377" y="0"/>
                </a:lnTo>
                <a:lnTo>
                  <a:pt x="377" y="0"/>
                </a:lnTo>
                <a:lnTo>
                  <a:pt x="338" y="0"/>
                </a:lnTo>
                <a:lnTo>
                  <a:pt x="338" y="0"/>
                </a:lnTo>
                <a:lnTo>
                  <a:pt x="303" y="0"/>
                </a:lnTo>
                <a:lnTo>
                  <a:pt x="298" y="0"/>
                </a:lnTo>
                <a:lnTo>
                  <a:pt x="298" y="0"/>
                </a:lnTo>
                <a:lnTo>
                  <a:pt x="289" y="0"/>
                </a:lnTo>
                <a:lnTo>
                  <a:pt x="268" y="2"/>
                </a:lnTo>
                <a:lnTo>
                  <a:pt x="240" y="7"/>
                </a:lnTo>
                <a:lnTo>
                  <a:pt x="226" y="12"/>
                </a:lnTo>
                <a:lnTo>
                  <a:pt x="212" y="19"/>
                </a:lnTo>
                <a:lnTo>
                  <a:pt x="212" y="19"/>
                </a:lnTo>
                <a:lnTo>
                  <a:pt x="191" y="19"/>
                </a:lnTo>
                <a:lnTo>
                  <a:pt x="191" y="19"/>
                </a:lnTo>
                <a:lnTo>
                  <a:pt x="186" y="21"/>
                </a:lnTo>
                <a:lnTo>
                  <a:pt x="179" y="23"/>
                </a:lnTo>
                <a:lnTo>
                  <a:pt x="172" y="28"/>
                </a:lnTo>
                <a:lnTo>
                  <a:pt x="172" y="28"/>
                </a:lnTo>
                <a:lnTo>
                  <a:pt x="161" y="30"/>
                </a:lnTo>
                <a:lnTo>
                  <a:pt x="149" y="35"/>
                </a:lnTo>
                <a:lnTo>
                  <a:pt x="137" y="42"/>
                </a:lnTo>
                <a:lnTo>
                  <a:pt x="128" y="49"/>
                </a:lnTo>
                <a:lnTo>
                  <a:pt x="107" y="65"/>
                </a:lnTo>
                <a:lnTo>
                  <a:pt x="84" y="86"/>
                </a:lnTo>
                <a:lnTo>
                  <a:pt x="84" y="86"/>
                </a:lnTo>
                <a:lnTo>
                  <a:pt x="82" y="91"/>
                </a:lnTo>
                <a:lnTo>
                  <a:pt x="79" y="93"/>
                </a:lnTo>
                <a:lnTo>
                  <a:pt x="75" y="93"/>
                </a:lnTo>
                <a:lnTo>
                  <a:pt x="75" y="93"/>
                </a:lnTo>
                <a:lnTo>
                  <a:pt x="63" y="105"/>
                </a:lnTo>
                <a:lnTo>
                  <a:pt x="63" y="105"/>
                </a:lnTo>
                <a:lnTo>
                  <a:pt x="56" y="112"/>
                </a:lnTo>
                <a:lnTo>
                  <a:pt x="51" y="121"/>
                </a:lnTo>
                <a:lnTo>
                  <a:pt x="51" y="121"/>
                </a:lnTo>
                <a:lnTo>
                  <a:pt x="44" y="130"/>
                </a:lnTo>
                <a:lnTo>
                  <a:pt x="40" y="140"/>
                </a:lnTo>
                <a:lnTo>
                  <a:pt x="33" y="163"/>
                </a:lnTo>
                <a:lnTo>
                  <a:pt x="33" y="163"/>
                </a:lnTo>
                <a:lnTo>
                  <a:pt x="26" y="163"/>
                </a:lnTo>
                <a:lnTo>
                  <a:pt x="21" y="168"/>
                </a:lnTo>
                <a:lnTo>
                  <a:pt x="21" y="172"/>
                </a:lnTo>
                <a:lnTo>
                  <a:pt x="21" y="172"/>
                </a:lnTo>
                <a:lnTo>
                  <a:pt x="19" y="179"/>
                </a:lnTo>
                <a:lnTo>
                  <a:pt x="14" y="189"/>
                </a:lnTo>
                <a:lnTo>
                  <a:pt x="14" y="196"/>
                </a:lnTo>
                <a:lnTo>
                  <a:pt x="14" y="196"/>
                </a:lnTo>
                <a:lnTo>
                  <a:pt x="12" y="205"/>
                </a:lnTo>
                <a:lnTo>
                  <a:pt x="5" y="214"/>
                </a:lnTo>
                <a:lnTo>
                  <a:pt x="5" y="214"/>
                </a:lnTo>
                <a:lnTo>
                  <a:pt x="5" y="228"/>
                </a:lnTo>
                <a:lnTo>
                  <a:pt x="5" y="228"/>
                </a:lnTo>
                <a:lnTo>
                  <a:pt x="2" y="247"/>
                </a:lnTo>
                <a:lnTo>
                  <a:pt x="2" y="256"/>
                </a:lnTo>
                <a:lnTo>
                  <a:pt x="0" y="261"/>
                </a:lnTo>
                <a:lnTo>
                  <a:pt x="0" y="273"/>
                </a:lnTo>
                <a:lnTo>
                  <a:pt x="0" y="273"/>
                </a:lnTo>
                <a:lnTo>
                  <a:pt x="0" y="273"/>
                </a:lnTo>
                <a:lnTo>
                  <a:pt x="0" y="273"/>
                </a:lnTo>
                <a:lnTo>
                  <a:pt x="0" y="261"/>
                </a:lnTo>
                <a:lnTo>
                  <a:pt x="0" y="261"/>
                </a:lnTo>
                <a:lnTo>
                  <a:pt x="5" y="261"/>
                </a:lnTo>
                <a:lnTo>
                  <a:pt x="5" y="261"/>
                </a:lnTo>
                <a:lnTo>
                  <a:pt x="5" y="261"/>
                </a:lnTo>
                <a:lnTo>
                  <a:pt x="9" y="256"/>
                </a:lnTo>
                <a:lnTo>
                  <a:pt x="12" y="249"/>
                </a:lnTo>
                <a:lnTo>
                  <a:pt x="16" y="245"/>
                </a:lnTo>
                <a:lnTo>
                  <a:pt x="21" y="240"/>
                </a:lnTo>
                <a:lnTo>
                  <a:pt x="21" y="240"/>
                </a:lnTo>
                <a:lnTo>
                  <a:pt x="21" y="233"/>
                </a:lnTo>
                <a:lnTo>
                  <a:pt x="26" y="228"/>
                </a:lnTo>
                <a:lnTo>
                  <a:pt x="30" y="226"/>
                </a:lnTo>
                <a:lnTo>
                  <a:pt x="33" y="221"/>
                </a:lnTo>
                <a:lnTo>
                  <a:pt x="33" y="221"/>
                </a:lnTo>
                <a:lnTo>
                  <a:pt x="37" y="221"/>
                </a:lnTo>
                <a:lnTo>
                  <a:pt x="37" y="219"/>
                </a:lnTo>
                <a:lnTo>
                  <a:pt x="40" y="214"/>
                </a:lnTo>
                <a:lnTo>
                  <a:pt x="40" y="214"/>
                </a:lnTo>
                <a:lnTo>
                  <a:pt x="51" y="205"/>
                </a:lnTo>
                <a:lnTo>
                  <a:pt x="51" y="205"/>
                </a:lnTo>
                <a:lnTo>
                  <a:pt x="51" y="205"/>
                </a:lnTo>
                <a:lnTo>
                  <a:pt x="56" y="196"/>
                </a:lnTo>
                <a:lnTo>
                  <a:pt x="63" y="189"/>
                </a:lnTo>
                <a:lnTo>
                  <a:pt x="63" y="189"/>
                </a:lnTo>
                <a:lnTo>
                  <a:pt x="63" y="189"/>
                </a:lnTo>
                <a:lnTo>
                  <a:pt x="75" y="179"/>
                </a:lnTo>
                <a:lnTo>
                  <a:pt x="75" y="179"/>
                </a:lnTo>
                <a:lnTo>
                  <a:pt x="84" y="172"/>
                </a:lnTo>
                <a:lnTo>
                  <a:pt x="84" y="172"/>
                </a:lnTo>
                <a:lnTo>
                  <a:pt x="103" y="151"/>
                </a:lnTo>
                <a:lnTo>
                  <a:pt x="123" y="135"/>
                </a:lnTo>
                <a:lnTo>
                  <a:pt x="144" y="121"/>
                </a:lnTo>
                <a:lnTo>
                  <a:pt x="168" y="112"/>
                </a:lnTo>
                <a:lnTo>
                  <a:pt x="168" y="112"/>
                </a:lnTo>
                <a:lnTo>
                  <a:pt x="179" y="110"/>
                </a:lnTo>
                <a:lnTo>
                  <a:pt x="189" y="107"/>
                </a:lnTo>
                <a:lnTo>
                  <a:pt x="196" y="105"/>
                </a:lnTo>
                <a:lnTo>
                  <a:pt x="203" y="105"/>
                </a:lnTo>
                <a:lnTo>
                  <a:pt x="203" y="105"/>
                </a:lnTo>
                <a:lnTo>
                  <a:pt x="212" y="96"/>
                </a:lnTo>
                <a:lnTo>
                  <a:pt x="214" y="93"/>
                </a:lnTo>
                <a:lnTo>
                  <a:pt x="217" y="93"/>
                </a:lnTo>
                <a:lnTo>
                  <a:pt x="217" y="93"/>
                </a:lnTo>
                <a:lnTo>
                  <a:pt x="219" y="89"/>
                </a:lnTo>
                <a:lnTo>
                  <a:pt x="221" y="86"/>
                </a:lnTo>
                <a:lnTo>
                  <a:pt x="224" y="82"/>
                </a:lnTo>
                <a:lnTo>
                  <a:pt x="224" y="75"/>
                </a:lnTo>
                <a:lnTo>
                  <a:pt x="224" y="75"/>
                </a:lnTo>
                <a:lnTo>
                  <a:pt x="238" y="63"/>
                </a:lnTo>
                <a:lnTo>
                  <a:pt x="245" y="56"/>
                </a:lnTo>
                <a:lnTo>
                  <a:pt x="249" y="49"/>
                </a:lnTo>
                <a:lnTo>
                  <a:pt x="249" y="51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5126832" y="4621214"/>
            <a:ext cx="179785" cy="244475"/>
          </a:xfrm>
          <a:custGeom>
            <a:avLst/>
            <a:gdLst>
              <a:gd name="T0" fmla="*/ 0 w 151"/>
              <a:gd name="T1" fmla="*/ 28 h 154"/>
              <a:gd name="T2" fmla="*/ 0 w 151"/>
              <a:gd name="T3" fmla="*/ 45 h 154"/>
              <a:gd name="T4" fmla="*/ 0 w 151"/>
              <a:gd name="T5" fmla="*/ 45 h 154"/>
              <a:gd name="T6" fmla="*/ 2 w 151"/>
              <a:gd name="T7" fmla="*/ 49 h 154"/>
              <a:gd name="T8" fmla="*/ 4 w 151"/>
              <a:gd name="T9" fmla="*/ 52 h 154"/>
              <a:gd name="T10" fmla="*/ 7 w 151"/>
              <a:gd name="T11" fmla="*/ 63 h 154"/>
              <a:gd name="T12" fmla="*/ 11 w 151"/>
              <a:gd name="T13" fmla="*/ 73 h 154"/>
              <a:gd name="T14" fmla="*/ 16 w 151"/>
              <a:gd name="T15" fmla="*/ 84 h 154"/>
              <a:gd name="T16" fmla="*/ 16 w 151"/>
              <a:gd name="T17" fmla="*/ 84 h 154"/>
              <a:gd name="T18" fmla="*/ 16 w 151"/>
              <a:gd name="T19" fmla="*/ 84 h 154"/>
              <a:gd name="T20" fmla="*/ 25 w 151"/>
              <a:gd name="T21" fmla="*/ 84 h 154"/>
              <a:gd name="T22" fmla="*/ 35 w 151"/>
              <a:gd name="T23" fmla="*/ 86 h 154"/>
              <a:gd name="T24" fmla="*/ 51 w 151"/>
              <a:gd name="T25" fmla="*/ 93 h 154"/>
              <a:gd name="T26" fmla="*/ 60 w 151"/>
              <a:gd name="T27" fmla="*/ 100 h 154"/>
              <a:gd name="T28" fmla="*/ 70 w 151"/>
              <a:gd name="T29" fmla="*/ 105 h 154"/>
              <a:gd name="T30" fmla="*/ 70 w 151"/>
              <a:gd name="T31" fmla="*/ 105 h 154"/>
              <a:gd name="T32" fmla="*/ 72 w 151"/>
              <a:gd name="T33" fmla="*/ 112 h 154"/>
              <a:gd name="T34" fmla="*/ 74 w 151"/>
              <a:gd name="T35" fmla="*/ 119 h 154"/>
              <a:gd name="T36" fmla="*/ 79 w 151"/>
              <a:gd name="T37" fmla="*/ 124 h 154"/>
              <a:gd name="T38" fmla="*/ 79 w 151"/>
              <a:gd name="T39" fmla="*/ 124 h 154"/>
              <a:gd name="T40" fmla="*/ 79 w 151"/>
              <a:gd name="T41" fmla="*/ 138 h 154"/>
              <a:gd name="T42" fmla="*/ 79 w 151"/>
              <a:gd name="T43" fmla="*/ 138 h 154"/>
              <a:gd name="T44" fmla="*/ 79 w 151"/>
              <a:gd name="T45" fmla="*/ 154 h 154"/>
              <a:gd name="T46" fmla="*/ 79 w 151"/>
              <a:gd name="T47" fmla="*/ 154 h 154"/>
              <a:gd name="T48" fmla="*/ 88 w 151"/>
              <a:gd name="T49" fmla="*/ 140 h 154"/>
              <a:gd name="T50" fmla="*/ 91 w 151"/>
              <a:gd name="T51" fmla="*/ 138 h 154"/>
              <a:gd name="T52" fmla="*/ 95 w 151"/>
              <a:gd name="T53" fmla="*/ 138 h 154"/>
              <a:gd name="T54" fmla="*/ 95 w 151"/>
              <a:gd name="T55" fmla="*/ 138 h 154"/>
              <a:gd name="T56" fmla="*/ 107 w 151"/>
              <a:gd name="T57" fmla="*/ 128 h 154"/>
              <a:gd name="T58" fmla="*/ 123 w 151"/>
              <a:gd name="T59" fmla="*/ 121 h 154"/>
              <a:gd name="T60" fmla="*/ 151 w 151"/>
              <a:gd name="T61" fmla="*/ 105 h 154"/>
              <a:gd name="T62" fmla="*/ 151 w 151"/>
              <a:gd name="T63" fmla="*/ 105 h 154"/>
              <a:gd name="T64" fmla="*/ 151 w 151"/>
              <a:gd name="T65" fmla="*/ 100 h 154"/>
              <a:gd name="T66" fmla="*/ 151 w 151"/>
              <a:gd name="T67" fmla="*/ 100 h 154"/>
              <a:gd name="T68" fmla="*/ 144 w 151"/>
              <a:gd name="T69" fmla="*/ 84 h 154"/>
              <a:gd name="T70" fmla="*/ 144 w 151"/>
              <a:gd name="T71" fmla="*/ 84 h 154"/>
              <a:gd name="T72" fmla="*/ 144 w 151"/>
              <a:gd name="T73" fmla="*/ 84 h 154"/>
              <a:gd name="T74" fmla="*/ 130 w 151"/>
              <a:gd name="T75" fmla="*/ 63 h 154"/>
              <a:gd name="T76" fmla="*/ 116 w 151"/>
              <a:gd name="T77" fmla="*/ 47 h 154"/>
              <a:gd name="T78" fmla="*/ 100 w 151"/>
              <a:gd name="T79" fmla="*/ 33 h 154"/>
              <a:gd name="T80" fmla="*/ 84 w 151"/>
              <a:gd name="T81" fmla="*/ 21 h 154"/>
              <a:gd name="T82" fmla="*/ 67 w 151"/>
              <a:gd name="T83" fmla="*/ 12 h 154"/>
              <a:gd name="T84" fmla="*/ 49 w 151"/>
              <a:gd name="T85" fmla="*/ 5 h 154"/>
              <a:gd name="T86" fmla="*/ 32 w 151"/>
              <a:gd name="T87" fmla="*/ 3 h 154"/>
              <a:gd name="T88" fmla="*/ 16 w 151"/>
              <a:gd name="T89" fmla="*/ 0 h 154"/>
              <a:gd name="T90" fmla="*/ 16 w 151"/>
              <a:gd name="T91" fmla="*/ 5 h 154"/>
              <a:gd name="T92" fmla="*/ 35 w 151"/>
              <a:gd name="T93" fmla="*/ 28 h 154"/>
              <a:gd name="T94" fmla="*/ 16 w 151"/>
              <a:gd name="T95" fmla="*/ 28 h 154"/>
              <a:gd name="T96" fmla="*/ 16 w 151"/>
              <a:gd name="T97" fmla="*/ 28 h 154"/>
              <a:gd name="T98" fmla="*/ 0 w 151"/>
              <a:gd name="T99" fmla="*/ 28 h 154"/>
              <a:gd name="T100" fmla="*/ 0 w 151"/>
              <a:gd name="T101" fmla="*/ 28 h 154"/>
              <a:gd name="T102" fmla="*/ 0 w 151"/>
              <a:gd name="T103" fmla="*/ 2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1" h="154">
                <a:moveTo>
                  <a:pt x="0" y="28"/>
                </a:moveTo>
                <a:lnTo>
                  <a:pt x="0" y="45"/>
                </a:lnTo>
                <a:lnTo>
                  <a:pt x="0" y="45"/>
                </a:lnTo>
                <a:lnTo>
                  <a:pt x="2" y="49"/>
                </a:lnTo>
                <a:lnTo>
                  <a:pt x="4" y="52"/>
                </a:lnTo>
                <a:lnTo>
                  <a:pt x="7" y="63"/>
                </a:lnTo>
                <a:lnTo>
                  <a:pt x="11" y="73"/>
                </a:lnTo>
                <a:lnTo>
                  <a:pt x="16" y="84"/>
                </a:lnTo>
                <a:lnTo>
                  <a:pt x="16" y="84"/>
                </a:lnTo>
                <a:lnTo>
                  <a:pt x="16" y="84"/>
                </a:lnTo>
                <a:lnTo>
                  <a:pt x="25" y="84"/>
                </a:lnTo>
                <a:lnTo>
                  <a:pt x="35" y="86"/>
                </a:lnTo>
                <a:lnTo>
                  <a:pt x="51" y="93"/>
                </a:lnTo>
                <a:lnTo>
                  <a:pt x="60" y="100"/>
                </a:lnTo>
                <a:lnTo>
                  <a:pt x="70" y="105"/>
                </a:lnTo>
                <a:lnTo>
                  <a:pt x="70" y="105"/>
                </a:lnTo>
                <a:lnTo>
                  <a:pt x="72" y="112"/>
                </a:lnTo>
                <a:lnTo>
                  <a:pt x="74" y="119"/>
                </a:lnTo>
                <a:lnTo>
                  <a:pt x="79" y="124"/>
                </a:lnTo>
                <a:lnTo>
                  <a:pt x="79" y="124"/>
                </a:lnTo>
                <a:lnTo>
                  <a:pt x="79" y="138"/>
                </a:lnTo>
                <a:lnTo>
                  <a:pt x="79" y="138"/>
                </a:lnTo>
                <a:lnTo>
                  <a:pt x="79" y="154"/>
                </a:lnTo>
                <a:lnTo>
                  <a:pt x="79" y="154"/>
                </a:lnTo>
                <a:lnTo>
                  <a:pt x="88" y="140"/>
                </a:lnTo>
                <a:lnTo>
                  <a:pt x="91" y="138"/>
                </a:lnTo>
                <a:lnTo>
                  <a:pt x="95" y="138"/>
                </a:lnTo>
                <a:lnTo>
                  <a:pt x="95" y="138"/>
                </a:lnTo>
                <a:lnTo>
                  <a:pt x="107" y="128"/>
                </a:lnTo>
                <a:lnTo>
                  <a:pt x="123" y="121"/>
                </a:lnTo>
                <a:lnTo>
                  <a:pt x="151" y="105"/>
                </a:lnTo>
                <a:lnTo>
                  <a:pt x="151" y="105"/>
                </a:lnTo>
                <a:lnTo>
                  <a:pt x="151" y="100"/>
                </a:lnTo>
                <a:lnTo>
                  <a:pt x="151" y="100"/>
                </a:lnTo>
                <a:lnTo>
                  <a:pt x="144" y="84"/>
                </a:lnTo>
                <a:lnTo>
                  <a:pt x="144" y="84"/>
                </a:lnTo>
                <a:lnTo>
                  <a:pt x="144" y="84"/>
                </a:lnTo>
                <a:lnTo>
                  <a:pt x="130" y="63"/>
                </a:lnTo>
                <a:lnTo>
                  <a:pt x="116" y="47"/>
                </a:lnTo>
                <a:lnTo>
                  <a:pt x="100" y="33"/>
                </a:lnTo>
                <a:lnTo>
                  <a:pt x="84" y="21"/>
                </a:lnTo>
                <a:lnTo>
                  <a:pt x="67" y="12"/>
                </a:lnTo>
                <a:lnTo>
                  <a:pt x="49" y="5"/>
                </a:lnTo>
                <a:lnTo>
                  <a:pt x="32" y="3"/>
                </a:lnTo>
                <a:lnTo>
                  <a:pt x="16" y="0"/>
                </a:lnTo>
                <a:lnTo>
                  <a:pt x="16" y="5"/>
                </a:lnTo>
                <a:lnTo>
                  <a:pt x="35" y="28"/>
                </a:lnTo>
                <a:lnTo>
                  <a:pt x="16" y="28"/>
                </a:lnTo>
                <a:lnTo>
                  <a:pt x="16" y="28"/>
                </a:lnTo>
                <a:lnTo>
                  <a:pt x="0" y="28"/>
                </a:lnTo>
                <a:lnTo>
                  <a:pt x="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4358878" y="4237039"/>
            <a:ext cx="747713" cy="436563"/>
          </a:xfrm>
          <a:custGeom>
            <a:avLst/>
            <a:gdLst>
              <a:gd name="T0" fmla="*/ 281 w 628"/>
              <a:gd name="T1" fmla="*/ 51 h 275"/>
              <a:gd name="T2" fmla="*/ 293 w 628"/>
              <a:gd name="T3" fmla="*/ 54 h 275"/>
              <a:gd name="T4" fmla="*/ 302 w 628"/>
              <a:gd name="T5" fmla="*/ 68 h 275"/>
              <a:gd name="T6" fmla="*/ 305 w 628"/>
              <a:gd name="T7" fmla="*/ 77 h 275"/>
              <a:gd name="T8" fmla="*/ 319 w 628"/>
              <a:gd name="T9" fmla="*/ 84 h 275"/>
              <a:gd name="T10" fmla="*/ 323 w 628"/>
              <a:gd name="T11" fmla="*/ 93 h 275"/>
              <a:gd name="T12" fmla="*/ 335 w 628"/>
              <a:gd name="T13" fmla="*/ 107 h 275"/>
              <a:gd name="T14" fmla="*/ 347 w 628"/>
              <a:gd name="T15" fmla="*/ 121 h 275"/>
              <a:gd name="T16" fmla="*/ 377 w 628"/>
              <a:gd name="T17" fmla="*/ 140 h 275"/>
              <a:gd name="T18" fmla="*/ 382 w 628"/>
              <a:gd name="T19" fmla="*/ 147 h 275"/>
              <a:gd name="T20" fmla="*/ 398 w 628"/>
              <a:gd name="T21" fmla="*/ 158 h 275"/>
              <a:gd name="T22" fmla="*/ 412 w 628"/>
              <a:gd name="T23" fmla="*/ 163 h 275"/>
              <a:gd name="T24" fmla="*/ 454 w 628"/>
              <a:gd name="T25" fmla="*/ 191 h 275"/>
              <a:gd name="T26" fmla="*/ 456 w 628"/>
              <a:gd name="T27" fmla="*/ 193 h 275"/>
              <a:gd name="T28" fmla="*/ 531 w 628"/>
              <a:gd name="T29" fmla="*/ 231 h 275"/>
              <a:gd name="T30" fmla="*/ 594 w 628"/>
              <a:gd name="T31" fmla="*/ 242 h 275"/>
              <a:gd name="T32" fmla="*/ 628 w 628"/>
              <a:gd name="T33" fmla="*/ 242 h 275"/>
              <a:gd name="T34" fmla="*/ 626 w 628"/>
              <a:gd name="T35" fmla="*/ 228 h 275"/>
              <a:gd name="T36" fmla="*/ 626 w 628"/>
              <a:gd name="T37" fmla="*/ 193 h 275"/>
              <a:gd name="T38" fmla="*/ 603 w 628"/>
              <a:gd name="T39" fmla="*/ 142 h 275"/>
              <a:gd name="T40" fmla="*/ 559 w 628"/>
              <a:gd name="T41" fmla="*/ 84 h 275"/>
              <a:gd name="T42" fmla="*/ 533 w 628"/>
              <a:gd name="T43" fmla="*/ 61 h 275"/>
              <a:gd name="T44" fmla="*/ 489 w 628"/>
              <a:gd name="T45" fmla="*/ 37 h 275"/>
              <a:gd name="T46" fmla="*/ 433 w 628"/>
              <a:gd name="T47" fmla="*/ 23 h 275"/>
              <a:gd name="T48" fmla="*/ 421 w 628"/>
              <a:gd name="T49" fmla="*/ 23 h 275"/>
              <a:gd name="T50" fmla="*/ 412 w 628"/>
              <a:gd name="T51" fmla="*/ 12 h 275"/>
              <a:gd name="T52" fmla="*/ 400 w 628"/>
              <a:gd name="T53" fmla="*/ 12 h 275"/>
              <a:gd name="T54" fmla="*/ 382 w 628"/>
              <a:gd name="T55" fmla="*/ 12 h 275"/>
              <a:gd name="T56" fmla="*/ 377 w 628"/>
              <a:gd name="T57" fmla="*/ 12 h 275"/>
              <a:gd name="T58" fmla="*/ 342 w 628"/>
              <a:gd name="T59" fmla="*/ 0 h 275"/>
              <a:gd name="T60" fmla="*/ 323 w 628"/>
              <a:gd name="T61" fmla="*/ 0 h 275"/>
              <a:gd name="T62" fmla="*/ 305 w 628"/>
              <a:gd name="T63" fmla="*/ 0 h 275"/>
              <a:gd name="T64" fmla="*/ 302 w 628"/>
              <a:gd name="T65" fmla="*/ 12 h 275"/>
              <a:gd name="T66" fmla="*/ 293 w 628"/>
              <a:gd name="T67" fmla="*/ 12 h 275"/>
              <a:gd name="T68" fmla="*/ 244 w 628"/>
              <a:gd name="T69" fmla="*/ 12 h 275"/>
              <a:gd name="T70" fmla="*/ 226 w 628"/>
              <a:gd name="T71" fmla="*/ 21 h 275"/>
              <a:gd name="T72" fmla="*/ 214 w 628"/>
              <a:gd name="T73" fmla="*/ 23 h 275"/>
              <a:gd name="T74" fmla="*/ 207 w 628"/>
              <a:gd name="T75" fmla="*/ 23 h 275"/>
              <a:gd name="T76" fmla="*/ 177 w 628"/>
              <a:gd name="T77" fmla="*/ 30 h 275"/>
              <a:gd name="T78" fmla="*/ 167 w 628"/>
              <a:gd name="T79" fmla="*/ 33 h 275"/>
              <a:gd name="T80" fmla="*/ 153 w 628"/>
              <a:gd name="T81" fmla="*/ 44 h 275"/>
              <a:gd name="T82" fmla="*/ 109 w 628"/>
              <a:gd name="T83" fmla="*/ 65 h 275"/>
              <a:gd name="T84" fmla="*/ 72 w 628"/>
              <a:gd name="T85" fmla="*/ 103 h 275"/>
              <a:gd name="T86" fmla="*/ 32 w 628"/>
              <a:gd name="T87" fmla="*/ 158 h 275"/>
              <a:gd name="T88" fmla="*/ 4 w 628"/>
              <a:gd name="T89" fmla="*/ 226 h 275"/>
              <a:gd name="T90" fmla="*/ 0 w 628"/>
              <a:gd name="T91" fmla="*/ 275 h 275"/>
              <a:gd name="T92" fmla="*/ 0 w 628"/>
              <a:gd name="T93" fmla="*/ 261 h 275"/>
              <a:gd name="T94" fmla="*/ 14 w 628"/>
              <a:gd name="T95" fmla="*/ 249 h 275"/>
              <a:gd name="T96" fmla="*/ 70 w 628"/>
              <a:gd name="T97" fmla="*/ 184 h 275"/>
              <a:gd name="T98" fmla="*/ 139 w 628"/>
              <a:gd name="T99" fmla="*/ 133 h 275"/>
              <a:gd name="T100" fmla="*/ 174 w 628"/>
              <a:gd name="T101" fmla="*/ 117 h 275"/>
              <a:gd name="T102" fmla="*/ 207 w 628"/>
              <a:gd name="T103" fmla="*/ 103 h 275"/>
              <a:gd name="T104" fmla="*/ 216 w 628"/>
              <a:gd name="T105" fmla="*/ 93 h 275"/>
              <a:gd name="T106" fmla="*/ 219 w 628"/>
              <a:gd name="T107" fmla="*/ 84 h 275"/>
              <a:gd name="T108" fmla="*/ 230 w 628"/>
              <a:gd name="T109" fmla="*/ 77 h 275"/>
              <a:gd name="T110" fmla="*/ 242 w 628"/>
              <a:gd name="T111" fmla="*/ 72 h 275"/>
              <a:gd name="T112" fmla="*/ 244 w 628"/>
              <a:gd name="T113" fmla="*/ 68 h 275"/>
              <a:gd name="T114" fmla="*/ 249 w 628"/>
              <a:gd name="T115" fmla="*/ 51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28" h="275">
                <a:moveTo>
                  <a:pt x="249" y="54"/>
                </a:moveTo>
                <a:lnTo>
                  <a:pt x="272" y="51"/>
                </a:lnTo>
                <a:lnTo>
                  <a:pt x="281" y="51"/>
                </a:lnTo>
                <a:lnTo>
                  <a:pt x="281" y="51"/>
                </a:lnTo>
                <a:lnTo>
                  <a:pt x="293" y="54"/>
                </a:lnTo>
                <a:lnTo>
                  <a:pt x="293" y="54"/>
                </a:lnTo>
                <a:lnTo>
                  <a:pt x="293" y="61"/>
                </a:lnTo>
                <a:lnTo>
                  <a:pt x="295" y="65"/>
                </a:lnTo>
                <a:lnTo>
                  <a:pt x="302" y="68"/>
                </a:lnTo>
                <a:lnTo>
                  <a:pt x="302" y="68"/>
                </a:lnTo>
                <a:lnTo>
                  <a:pt x="302" y="72"/>
                </a:lnTo>
                <a:lnTo>
                  <a:pt x="305" y="77"/>
                </a:lnTo>
                <a:lnTo>
                  <a:pt x="305" y="79"/>
                </a:lnTo>
                <a:lnTo>
                  <a:pt x="307" y="84"/>
                </a:lnTo>
                <a:lnTo>
                  <a:pt x="319" y="84"/>
                </a:lnTo>
                <a:lnTo>
                  <a:pt x="319" y="84"/>
                </a:lnTo>
                <a:lnTo>
                  <a:pt x="319" y="91"/>
                </a:lnTo>
                <a:lnTo>
                  <a:pt x="323" y="93"/>
                </a:lnTo>
                <a:lnTo>
                  <a:pt x="323" y="93"/>
                </a:lnTo>
                <a:lnTo>
                  <a:pt x="333" y="103"/>
                </a:lnTo>
                <a:lnTo>
                  <a:pt x="335" y="107"/>
                </a:lnTo>
                <a:lnTo>
                  <a:pt x="335" y="114"/>
                </a:lnTo>
                <a:lnTo>
                  <a:pt x="335" y="114"/>
                </a:lnTo>
                <a:lnTo>
                  <a:pt x="347" y="121"/>
                </a:lnTo>
                <a:lnTo>
                  <a:pt x="356" y="128"/>
                </a:lnTo>
                <a:lnTo>
                  <a:pt x="365" y="133"/>
                </a:lnTo>
                <a:lnTo>
                  <a:pt x="377" y="140"/>
                </a:lnTo>
                <a:lnTo>
                  <a:pt x="377" y="140"/>
                </a:lnTo>
                <a:lnTo>
                  <a:pt x="379" y="145"/>
                </a:lnTo>
                <a:lnTo>
                  <a:pt x="382" y="147"/>
                </a:lnTo>
                <a:lnTo>
                  <a:pt x="391" y="152"/>
                </a:lnTo>
                <a:lnTo>
                  <a:pt x="391" y="152"/>
                </a:lnTo>
                <a:lnTo>
                  <a:pt x="398" y="158"/>
                </a:lnTo>
                <a:lnTo>
                  <a:pt x="405" y="161"/>
                </a:lnTo>
                <a:lnTo>
                  <a:pt x="412" y="163"/>
                </a:lnTo>
                <a:lnTo>
                  <a:pt x="412" y="163"/>
                </a:lnTo>
                <a:lnTo>
                  <a:pt x="451" y="189"/>
                </a:lnTo>
                <a:lnTo>
                  <a:pt x="451" y="189"/>
                </a:lnTo>
                <a:lnTo>
                  <a:pt x="454" y="191"/>
                </a:lnTo>
                <a:lnTo>
                  <a:pt x="454" y="193"/>
                </a:lnTo>
                <a:lnTo>
                  <a:pt x="456" y="193"/>
                </a:lnTo>
                <a:lnTo>
                  <a:pt x="456" y="193"/>
                </a:lnTo>
                <a:lnTo>
                  <a:pt x="493" y="214"/>
                </a:lnTo>
                <a:lnTo>
                  <a:pt x="512" y="224"/>
                </a:lnTo>
                <a:lnTo>
                  <a:pt x="531" y="231"/>
                </a:lnTo>
                <a:lnTo>
                  <a:pt x="552" y="235"/>
                </a:lnTo>
                <a:lnTo>
                  <a:pt x="573" y="240"/>
                </a:lnTo>
                <a:lnTo>
                  <a:pt x="594" y="242"/>
                </a:lnTo>
                <a:lnTo>
                  <a:pt x="617" y="242"/>
                </a:lnTo>
                <a:lnTo>
                  <a:pt x="628" y="242"/>
                </a:lnTo>
                <a:lnTo>
                  <a:pt x="628" y="242"/>
                </a:lnTo>
                <a:lnTo>
                  <a:pt x="628" y="231"/>
                </a:lnTo>
                <a:lnTo>
                  <a:pt x="628" y="231"/>
                </a:lnTo>
                <a:lnTo>
                  <a:pt x="626" y="228"/>
                </a:lnTo>
                <a:lnTo>
                  <a:pt x="626" y="226"/>
                </a:lnTo>
                <a:lnTo>
                  <a:pt x="626" y="226"/>
                </a:lnTo>
                <a:lnTo>
                  <a:pt x="626" y="193"/>
                </a:lnTo>
                <a:lnTo>
                  <a:pt x="626" y="193"/>
                </a:lnTo>
                <a:lnTo>
                  <a:pt x="617" y="170"/>
                </a:lnTo>
                <a:lnTo>
                  <a:pt x="603" y="142"/>
                </a:lnTo>
                <a:lnTo>
                  <a:pt x="584" y="112"/>
                </a:lnTo>
                <a:lnTo>
                  <a:pt x="573" y="98"/>
                </a:lnTo>
                <a:lnTo>
                  <a:pt x="559" y="84"/>
                </a:lnTo>
                <a:lnTo>
                  <a:pt x="559" y="84"/>
                </a:lnTo>
                <a:lnTo>
                  <a:pt x="547" y="72"/>
                </a:lnTo>
                <a:lnTo>
                  <a:pt x="533" y="61"/>
                </a:lnTo>
                <a:lnTo>
                  <a:pt x="519" y="51"/>
                </a:lnTo>
                <a:lnTo>
                  <a:pt x="505" y="44"/>
                </a:lnTo>
                <a:lnTo>
                  <a:pt x="489" y="37"/>
                </a:lnTo>
                <a:lnTo>
                  <a:pt x="470" y="30"/>
                </a:lnTo>
                <a:lnTo>
                  <a:pt x="451" y="26"/>
                </a:lnTo>
                <a:lnTo>
                  <a:pt x="433" y="23"/>
                </a:lnTo>
                <a:lnTo>
                  <a:pt x="433" y="23"/>
                </a:lnTo>
                <a:lnTo>
                  <a:pt x="433" y="23"/>
                </a:lnTo>
                <a:lnTo>
                  <a:pt x="421" y="23"/>
                </a:lnTo>
                <a:lnTo>
                  <a:pt x="421" y="12"/>
                </a:lnTo>
                <a:lnTo>
                  <a:pt x="421" y="12"/>
                </a:lnTo>
                <a:lnTo>
                  <a:pt x="412" y="12"/>
                </a:lnTo>
                <a:lnTo>
                  <a:pt x="412" y="12"/>
                </a:lnTo>
                <a:lnTo>
                  <a:pt x="412" y="12"/>
                </a:lnTo>
                <a:lnTo>
                  <a:pt x="400" y="12"/>
                </a:lnTo>
                <a:lnTo>
                  <a:pt x="400" y="12"/>
                </a:lnTo>
                <a:lnTo>
                  <a:pt x="391" y="12"/>
                </a:lnTo>
                <a:lnTo>
                  <a:pt x="382" y="12"/>
                </a:lnTo>
                <a:lnTo>
                  <a:pt x="377" y="12"/>
                </a:lnTo>
                <a:lnTo>
                  <a:pt x="377" y="12"/>
                </a:lnTo>
                <a:lnTo>
                  <a:pt x="377" y="12"/>
                </a:lnTo>
                <a:lnTo>
                  <a:pt x="368" y="5"/>
                </a:lnTo>
                <a:lnTo>
                  <a:pt x="358" y="2"/>
                </a:lnTo>
                <a:lnTo>
                  <a:pt x="342" y="0"/>
                </a:lnTo>
                <a:lnTo>
                  <a:pt x="335" y="0"/>
                </a:lnTo>
                <a:lnTo>
                  <a:pt x="323" y="0"/>
                </a:lnTo>
                <a:lnTo>
                  <a:pt x="323" y="0"/>
                </a:lnTo>
                <a:lnTo>
                  <a:pt x="307" y="0"/>
                </a:lnTo>
                <a:lnTo>
                  <a:pt x="307" y="0"/>
                </a:lnTo>
                <a:lnTo>
                  <a:pt x="305" y="0"/>
                </a:lnTo>
                <a:lnTo>
                  <a:pt x="302" y="2"/>
                </a:lnTo>
                <a:lnTo>
                  <a:pt x="302" y="12"/>
                </a:lnTo>
                <a:lnTo>
                  <a:pt x="302" y="12"/>
                </a:lnTo>
                <a:lnTo>
                  <a:pt x="293" y="12"/>
                </a:lnTo>
                <a:lnTo>
                  <a:pt x="293" y="12"/>
                </a:lnTo>
                <a:lnTo>
                  <a:pt x="293" y="12"/>
                </a:lnTo>
                <a:lnTo>
                  <a:pt x="293" y="12"/>
                </a:lnTo>
                <a:lnTo>
                  <a:pt x="244" y="12"/>
                </a:lnTo>
                <a:lnTo>
                  <a:pt x="244" y="12"/>
                </a:lnTo>
                <a:lnTo>
                  <a:pt x="237" y="14"/>
                </a:lnTo>
                <a:lnTo>
                  <a:pt x="230" y="16"/>
                </a:lnTo>
                <a:lnTo>
                  <a:pt x="226" y="21"/>
                </a:lnTo>
                <a:lnTo>
                  <a:pt x="219" y="23"/>
                </a:lnTo>
                <a:lnTo>
                  <a:pt x="219" y="23"/>
                </a:lnTo>
                <a:lnTo>
                  <a:pt x="214" y="23"/>
                </a:lnTo>
                <a:lnTo>
                  <a:pt x="214" y="23"/>
                </a:lnTo>
                <a:lnTo>
                  <a:pt x="207" y="23"/>
                </a:lnTo>
                <a:lnTo>
                  <a:pt x="207" y="23"/>
                </a:lnTo>
                <a:lnTo>
                  <a:pt x="200" y="26"/>
                </a:lnTo>
                <a:lnTo>
                  <a:pt x="193" y="28"/>
                </a:lnTo>
                <a:lnTo>
                  <a:pt x="177" y="30"/>
                </a:lnTo>
                <a:lnTo>
                  <a:pt x="177" y="30"/>
                </a:lnTo>
                <a:lnTo>
                  <a:pt x="172" y="30"/>
                </a:lnTo>
                <a:lnTo>
                  <a:pt x="167" y="33"/>
                </a:lnTo>
                <a:lnTo>
                  <a:pt x="160" y="37"/>
                </a:lnTo>
                <a:lnTo>
                  <a:pt x="153" y="44"/>
                </a:lnTo>
                <a:lnTo>
                  <a:pt x="153" y="44"/>
                </a:lnTo>
                <a:lnTo>
                  <a:pt x="142" y="47"/>
                </a:lnTo>
                <a:lnTo>
                  <a:pt x="130" y="54"/>
                </a:lnTo>
                <a:lnTo>
                  <a:pt x="109" y="65"/>
                </a:lnTo>
                <a:lnTo>
                  <a:pt x="91" y="84"/>
                </a:lnTo>
                <a:lnTo>
                  <a:pt x="72" y="103"/>
                </a:lnTo>
                <a:lnTo>
                  <a:pt x="72" y="103"/>
                </a:lnTo>
                <a:lnTo>
                  <a:pt x="58" y="121"/>
                </a:lnTo>
                <a:lnTo>
                  <a:pt x="44" y="140"/>
                </a:lnTo>
                <a:lnTo>
                  <a:pt x="32" y="158"/>
                </a:lnTo>
                <a:lnTo>
                  <a:pt x="21" y="179"/>
                </a:lnTo>
                <a:lnTo>
                  <a:pt x="11" y="203"/>
                </a:lnTo>
                <a:lnTo>
                  <a:pt x="4" y="226"/>
                </a:lnTo>
                <a:lnTo>
                  <a:pt x="2" y="249"/>
                </a:lnTo>
                <a:lnTo>
                  <a:pt x="0" y="275"/>
                </a:lnTo>
                <a:lnTo>
                  <a:pt x="0" y="275"/>
                </a:lnTo>
                <a:lnTo>
                  <a:pt x="0" y="275"/>
                </a:lnTo>
                <a:lnTo>
                  <a:pt x="0" y="275"/>
                </a:lnTo>
                <a:lnTo>
                  <a:pt x="0" y="261"/>
                </a:lnTo>
                <a:lnTo>
                  <a:pt x="0" y="270"/>
                </a:lnTo>
                <a:lnTo>
                  <a:pt x="0" y="270"/>
                </a:lnTo>
                <a:lnTo>
                  <a:pt x="14" y="249"/>
                </a:lnTo>
                <a:lnTo>
                  <a:pt x="30" y="226"/>
                </a:lnTo>
                <a:lnTo>
                  <a:pt x="51" y="205"/>
                </a:lnTo>
                <a:lnTo>
                  <a:pt x="70" y="184"/>
                </a:lnTo>
                <a:lnTo>
                  <a:pt x="93" y="165"/>
                </a:lnTo>
                <a:lnTo>
                  <a:pt x="116" y="147"/>
                </a:lnTo>
                <a:lnTo>
                  <a:pt x="139" y="133"/>
                </a:lnTo>
                <a:lnTo>
                  <a:pt x="165" y="121"/>
                </a:lnTo>
                <a:lnTo>
                  <a:pt x="165" y="121"/>
                </a:lnTo>
                <a:lnTo>
                  <a:pt x="174" y="117"/>
                </a:lnTo>
                <a:lnTo>
                  <a:pt x="186" y="114"/>
                </a:lnTo>
                <a:lnTo>
                  <a:pt x="198" y="110"/>
                </a:lnTo>
                <a:lnTo>
                  <a:pt x="207" y="103"/>
                </a:lnTo>
                <a:lnTo>
                  <a:pt x="207" y="103"/>
                </a:lnTo>
                <a:lnTo>
                  <a:pt x="212" y="98"/>
                </a:lnTo>
                <a:lnTo>
                  <a:pt x="216" y="93"/>
                </a:lnTo>
                <a:lnTo>
                  <a:pt x="219" y="91"/>
                </a:lnTo>
                <a:lnTo>
                  <a:pt x="219" y="84"/>
                </a:lnTo>
                <a:lnTo>
                  <a:pt x="219" y="84"/>
                </a:lnTo>
                <a:lnTo>
                  <a:pt x="226" y="84"/>
                </a:lnTo>
                <a:lnTo>
                  <a:pt x="230" y="82"/>
                </a:lnTo>
                <a:lnTo>
                  <a:pt x="230" y="77"/>
                </a:lnTo>
                <a:lnTo>
                  <a:pt x="230" y="77"/>
                </a:lnTo>
                <a:lnTo>
                  <a:pt x="237" y="75"/>
                </a:lnTo>
                <a:lnTo>
                  <a:pt x="242" y="72"/>
                </a:lnTo>
                <a:lnTo>
                  <a:pt x="244" y="68"/>
                </a:lnTo>
                <a:lnTo>
                  <a:pt x="244" y="68"/>
                </a:lnTo>
                <a:lnTo>
                  <a:pt x="244" y="68"/>
                </a:lnTo>
                <a:lnTo>
                  <a:pt x="244" y="68"/>
                </a:lnTo>
                <a:lnTo>
                  <a:pt x="249" y="54"/>
                </a:lnTo>
                <a:lnTo>
                  <a:pt x="249" y="51"/>
                </a:lnTo>
                <a:lnTo>
                  <a:pt x="249" y="54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8642748" y="4237038"/>
            <a:ext cx="2381" cy="0"/>
          </a:xfrm>
          <a:custGeom>
            <a:avLst/>
            <a:gdLst>
              <a:gd name="T0" fmla="*/ 0 w 2"/>
              <a:gd name="T1" fmla="*/ 0 w 2"/>
              <a:gd name="T2" fmla="*/ 2 w 2"/>
              <a:gd name="T3" fmla="*/ 2 w 2"/>
              <a:gd name="T4" fmla="*/ 0 w 2"/>
              <a:gd name="T5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5045869" y="2759075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7075885" y="5649913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8933260" y="5594350"/>
            <a:ext cx="8335" cy="44450"/>
          </a:xfrm>
          <a:custGeom>
            <a:avLst/>
            <a:gdLst>
              <a:gd name="T0" fmla="*/ 7 w 7"/>
              <a:gd name="T1" fmla="*/ 9 h 28"/>
              <a:gd name="T2" fmla="*/ 7 w 7"/>
              <a:gd name="T3" fmla="*/ 9 h 28"/>
              <a:gd name="T4" fmla="*/ 7 w 7"/>
              <a:gd name="T5" fmla="*/ 0 h 28"/>
              <a:gd name="T6" fmla="*/ 7 w 7"/>
              <a:gd name="T7" fmla="*/ 0 h 28"/>
              <a:gd name="T8" fmla="*/ 7 w 7"/>
              <a:gd name="T9" fmla="*/ 0 h 28"/>
              <a:gd name="T10" fmla="*/ 5 w 7"/>
              <a:gd name="T11" fmla="*/ 7 h 28"/>
              <a:gd name="T12" fmla="*/ 2 w 7"/>
              <a:gd name="T13" fmla="*/ 9 h 28"/>
              <a:gd name="T14" fmla="*/ 0 w 7"/>
              <a:gd name="T15" fmla="*/ 9 h 28"/>
              <a:gd name="T16" fmla="*/ 7 w 7"/>
              <a:gd name="T17" fmla="*/ 9 h 28"/>
              <a:gd name="T18" fmla="*/ 7 w 7"/>
              <a:gd name="T19" fmla="*/ 9 h 28"/>
              <a:gd name="T20" fmla="*/ 7 w 7"/>
              <a:gd name="T21" fmla="*/ 28 h 28"/>
              <a:gd name="T22" fmla="*/ 7 w 7"/>
              <a:gd name="T23" fmla="*/ 16 h 28"/>
              <a:gd name="T24" fmla="*/ 7 w 7"/>
              <a:gd name="T25" fmla="*/ 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28">
                <a:moveTo>
                  <a:pt x="7" y="9"/>
                </a:moveTo>
                <a:lnTo>
                  <a:pt x="7" y="9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5" y="7"/>
                </a:lnTo>
                <a:lnTo>
                  <a:pt x="2" y="9"/>
                </a:lnTo>
                <a:lnTo>
                  <a:pt x="0" y="9"/>
                </a:lnTo>
                <a:lnTo>
                  <a:pt x="7" y="9"/>
                </a:lnTo>
                <a:lnTo>
                  <a:pt x="7" y="9"/>
                </a:lnTo>
                <a:lnTo>
                  <a:pt x="7" y="28"/>
                </a:lnTo>
                <a:lnTo>
                  <a:pt x="7" y="16"/>
                </a:lnTo>
                <a:lnTo>
                  <a:pt x="7" y="9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8528447" y="5594350"/>
            <a:ext cx="25004" cy="25400"/>
          </a:xfrm>
          <a:custGeom>
            <a:avLst/>
            <a:gdLst>
              <a:gd name="T0" fmla="*/ 0 w 21"/>
              <a:gd name="T1" fmla="*/ 16 h 16"/>
              <a:gd name="T2" fmla="*/ 0 w 21"/>
              <a:gd name="T3" fmla="*/ 16 h 16"/>
              <a:gd name="T4" fmla="*/ 12 w 21"/>
              <a:gd name="T5" fmla="*/ 16 h 16"/>
              <a:gd name="T6" fmla="*/ 12 w 21"/>
              <a:gd name="T7" fmla="*/ 16 h 16"/>
              <a:gd name="T8" fmla="*/ 21 w 21"/>
              <a:gd name="T9" fmla="*/ 16 h 16"/>
              <a:gd name="T10" fmla="*/ 21 w 21"/>
              <a:gd name="T11" fmla="*/ 16 h 16"/>
              <a:gd name="T12" fmla="*/ 19 w 21"/>
              <a:gd name="T13" fmla="*/ 11 h 16"/>
              <a:gd name="T14" fmla="*/ 14 w 21"/>
              <a:gd name="T15" fmla="*/ 9 h 16"/>
              <a:gd name="T16" fmla="*/ 0 w 21"/>
              <a:gd name="T17" fmla="*/ 0 h 16"/>
              <a:gd name="T18" fmla="*/ 0 w 21"/>
              <a:gd name="T19" fmla="*/ 0 h 16"/>
              <a:gd name="T20" fmla="*/ 0 w 21"/>
              <a:gd name="T21" fmla="*/ 16 h 16"/>
              <a:gd name="T22" fmla="*/ 0 w 21"/>
              <a:gd name="T2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16">
                <a:moveTo>
                  <a:pt x="0" y="16"/>
                </a:moveTo>
                <a:lnTo>
                  <a:pt x="0" y="16"/>
                </a:lnTo>
                <a:lnTo>
                  <a:pt x="12" y="16"/>
                </a:lnTo>
                <a:lnTo>
                  <a:pt x="12" y="16"/>
                </a:lnTo>
                <a:lnTo>
                  <a:pt x="21" y="16"/>
                </a:lnTo>
                <a:lnTo>
                  <a:pt x="21" y="16"/>
                </a:lnTo>
                <a:lnTo>
                  <a:pt x="19" y="11"/>
                </a:lnTo>
                <a:lnTo>
                  <a:pt x="14" y="9"/>
                </a:lnTo>
                <a:lnTo>
                  <a:pt x="0" y="0"/>
                </a:lnTo>
                <a:lnTo>
                  <a:pt x="0" y="0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8708232" y="5564188"/>
            <a:ext cx="64294" cy="0"/>
          </a:xfrm>
          <a:custGeom>
            <a:avLst/>
            <a:gdLst>
              <a:gd name="T0" fmla="*/ 24 w 54"/>
              <a:gd name="T1" fmla="*/ 24 w 54"/>
              <a:gd name="T2" fmla="*/ 54 w 54"/>
              <a:gd name="T3" fmla="*/ 54 w 54"/>
              <a:gd name="T4" fmla="*/ 0 w 54"/>
              <a:gd name="T5" fmla="*/ 0 w 54"/>
              <a:gd name="T6" fmla="*/ 24 w 54"/>
              <a:gd name="T7" fmla="*/ 24 w 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54">
                <a:moveTo>
                  <a:pt x="24" y="0"/>
                </a:moveTo>
                <a:lnTo>
                  <a:pt x="24" y="0"/>
                </a:lnTo>
                <a:lnTo>
                  <a:pt x="54" y="0"/>
                </a:lnTo>
                <a:lnTo>
                  <a:pt x="54" y="0"/>
                </a:ln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5373291" y="3944938"/>
            <a:ext cx="14288" cy="0"/>
          </a:xfrm>
          <a:custGeom>
            <a:avLst/>
            <a:gdLst>
              <a:gd name="T0" fmla="*/ 12 w 12"/>
              <a:gd name="T1" fmla="*/ 12 w 12"/>
              <a:gd name="T2" fmla="*/ 0 w 12"/>
              <a:gd name="T3" fmla="*/ 0 w 12"/>
              <a:gd name="T4" fmla="*/ 0 w 12"/>
              <a:gd name="T5" fmla="*/ 12 w 12"/>
              <a:gd name="T6" fmla="*/ 12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12">
                <a:moveTo>
                  <a:pt x="12" y="0"/>
                </a:move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5187554" y="3660775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6543676" y="4495800"/>
            <a:ext cx="13097" cy="7938"/>
          </a:xfrm>
          <a:custGeom>
            <a:avLst/>
            <a:gdLst>
              <a:gd name="T0" fmla="*/ 11 w 11"/>
              <a:gd name="T1" fmla="*/ 5 h 5"/>
              <a:gd name="T2" fmla="*/ 11 w 11"/>
              <a:gd name="T3" fmla="*/ 5 h 5"/>
              <a:gd name="T4" fmla="*/ 11 w 11"/>
              <a:gd name="T5" fmla="*/ 0 h 5"/>
              <a:gd name="T6" fmla="*/ 11 w 11"/>
              <a:gd name="T7" fmla="*/ 0 h 5"/>
              <a:gd name="T8" fmla="*/ 11 w 11"/>
              <a:gd name="T9" fmla="*/ 2 h 5"/>
              <a:gd name="T10" fmla="*/ 9 w 11"/>
              <a:gd name="T11" fmla="*/ 5 h 5"/>
              <a:gd name="T12" fmla="*/ 0 w 11"/>
              <a:gd name="T13" fmla="*/ 5 h 5"/>
              <a:gd name="T14" fmla="*/ 0 w 11"/>
              <a:gd name="T15" fmla="*/ 5 h 5"/>
              <a:gd name="T16" fmla="*/ 11 w 11"/>
              <a:gd name="T17" fmla="*/ 5 h 5"/>
              <a:gd name="T18" fmla="*/ 11 w 11"/>
              <a:gd name="T1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5">
                <a:moveTo>
                  <a:pt x="11" y="5"/>
                </a:moveTo>
                <a:lnTo>
                  <a:pt x="11" y="5"/>
                </a:lnTo>
                <a:lnTo>
                  <a:pt x="11" y="0"/>
                </a:lnTo>
                <a:lnTo>
                  <a:pt x="11" y="0"/>
                </a:lnTo>
                <a:lnTo>
                  <a:pt x="11" y="2"/>
                </a:lnTo>
                <a:lnTo>
                  <a:pt x="9" y="5"/>
                </a:lnTo>
                <a:lnTo>
                  <a:pt x="0" y="5"/>
                </a:lnTo>
                <a:lnTo>
                  <a:pt x="0" y="5"/>
                </a:lnTo>
                <a:lnTo>
                  <a:pt x="11" y="5"/>
                </a:lnTo>
                <a:lnTo>
                  <a:pt x="11" y="5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3868341" y="2489200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4649391" y="4418014"/>
            <a:ext cx="0" cy="11113"/>
          </a:xfrm>
          <a:custGeom>
            <a:avLst/>
            <a:gdLst>
              <a:gd name="T0" fmla="*/ 7 h 7"/>
              <a:gd name="T1" fmla="*/ 0 h 7"/>
              <a:gd name="T2" fmla="*/ 7 h 7"/>
              <a:gd name="T3" fmla="*/ 7 h 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7">
                <a:moveTo>
                  <a:pt x="0" y="7"/>
                </a:move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5045869" y="3646488"/>
            <a:ext cx="11906" cy="14288"/>
          </a:xfrm>
          <a:custGeom>
            <a:avLst/>
            <a:gdLst>
              <a:gd name="T0" fmla="*/ 0 w 10"/>
              <a:gd name="T1" fmla="*/ 9 h 9"/>
              <a:gd name="T2" fmla="*/ 0 w 10"/>
              <a:gd name="T3" fmla="*/ 9 h 9"/>
              <a:gd name="T4" fmla="*/ 0 w 10"/>
              <a:gd name="T5" fmla="*/ 9 h 9"/>
              <a:gd name="T6" fmla="*/ 5 w 10"/>
              <a:gd name="T7" fmla="*/ 9 h 9"/>
              <a:gd name="T8" fmla="*/ 10 w 10"/>
              <a:gd name="T9" fmla="*/ 7 h 9"/>
              <a:gd name="T10" fmla="*/ 10 w 10"/>
              <a:gd name="T11" fmla="*/ 0 h 9"/>
              <a:gd name="T12" fmla="*/ 0 w 10"/>
              <a:gd name="T13" fmla="*/ 9 h 9"/>
              <a:gd name="T14" fmla="*/ 0 w 10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9">
                <a:moveTo>
                  <a:pt x="0" y="9"/>
                </a:moveTo>
                <a:lnTo>
                  <a:pt x="0" y="9"/>
                </a:lnTo>
                <a:lnTo>
                  <a:pt x="0" y="9"/>
                </a:lnTo>
                <a:lnTo>
                  <a:pt x="5" y="9"/>
                </a:lnTo>
                <a:lnTo>
                  <a:pt x="10" y="7"/>
                </a:lnTo>
                <a:lnTo>
                  <a:pt x="10" y="0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4960144" y="3046413"/>
            <a:ext cx="0" cy="7938"/>
          </a:xfrm>
          <a:custGeom>
            <a:avLst/>
            <a:gdLst>
              <a:gd name="T0" fmla="*/ 5 h 5"/>
              <a:gd name="T1" fmla="*/ 5 h 5"/>
              <a:gd name="T2" fmla="*/ 0 h 5"/>
              <a:gd name="T3" fmla="*/ 0 h 5"/>
              <a:gd name="T4" fmla="*/ 5 h 5"/>
              <a:gd name="T5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5">
                <a:moveTo>
                  <a:pt x="0" y="5"/>
                </a:move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4976813" y="3054350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4976813" y="2990851"/>
            <a:ext cx="0" cy="11113"/>
          </a:xfrm>
          <a:custGeom>
            <a:avLst/>
            <a:gdLst>
              <a:gd name="T0" fmla="*/ 7 h 7"/>
              <a:gd name="T1" fmla="*/ 0 h 7"/>
              <a:gd name="T2" fmla="*/ 7 h 7"/>
              <a:gd name="T3" fmla="*/ 7 h 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7">
                <a:moveTo>
                  <a:pt x="0" y="7"/>
                </a:move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3876675" y="5221288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4100513" y="3683000"/>
            <a:ext cx="10716" cy="0"/>
          </a:xfrm>
          <a:custGeom>
            <a:avLst/>
            <a:gdLst>
              <a:gd name="T0" fmla="*/ 9 w 9"/>
              <a:gd name="T1" fmla="*/ 0 w 9"/>
              <a:gd name="T2" fmla="*/ 9 w 9"/>
              <a:gd name="T3" fmla="*/ 9 w 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9">
                <a:moveTo>
                  <a:pt x="9" y="0"/>
                </a:move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4233863" y="4979988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4158854" y="3630613"/>
            <a:ext cx="16669" cy="0"/>
          </a:xfrm>
          <a:custGeom>
            <a:avLst/>
            <a:gdLst>
              <a:gd name="T0" fmla="*/ 0 w 14"/>
              <a:gd name="T1" fmla="*/ 14 w 14"/>
              <a:gd name="T2" fmla="*/ 14 w 14"/>
              <a:gd name="T3" fmla="*/ 14 w 14"/>
              <a:gd name="T4" fmla="*/ 0 w 14"/>
              <a:gd name="T5" fmla="*/ 0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14">
                <a:moveTo>
                  <a:pt x="0" y="0"/>
                </a:move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1051322" y="2951163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2911079" y="5032375"/>
            <a:ext cx="22622" cy="14288"/>
          </a:xfrm>
          <a:custGeom>
            <a:avLst/>
            <a:gdLst>
              <a:gd name="T0" fmla="*/ 19 w 19"/>
              <a:gd name="T1" fmla="*/ 9 h 9"/>
              <a:gd name="T2" fmla="*/ 19 w 19"/>
              <a:gd name="T3" fmla="*/ 9 h 9"/>
              <a:gd name="T4" fmla="*/ 19 w 19"/>
              <a:gd name="T5" fmla="*/ 9 h 9"/>
              <a:gd name="T6" fmla="*/ 19 w 19"/>
              <a:gd name="T7" fmla="*/ 2 h 9"/>
              <a:gd name="T8" fmla="*/ 14 w 19"/>
              <a:gd name="T9" fmla="*/ 0 h 9"/>
              <a:gd name="T10" fmla="*/ 7 w 19"/>
              <a:gd name="T11" fmla="*/ 0 h 9"/>
              <a:gd name="T12" fmla="*/ 0 w 19"/>
              <a:gd name="T13" fmla="*/ 0 h 9"/>
              <a:gd name="T14" fmla="*/ 0 w 19"/>
              <a:gd name="T15" fmla="*/ 0 h 9"/>
              <a:gd name="T16" fmla="*/ 7 w 19"/>
              <a:gd name="T17" fmla="*/ 0 h 9"/>
              <a:gd name="T18" fmla="*/ 12 w 19"/>
              <a:gd name="T19" fmla="*/ 4 h 9"/>
              <a:gd name="T20" fmla="*/ 16 w 19"/>
              <a:gd name="T21" fmla="*/ 7 h 9"/>
              <a:gd name="T22" fmla="*/ 19 w 19"/>
              <a:gd name="T23" fmla="*/ 9 h 9"/>
              <a:gd name="T24" fmla="*/ 19 w 19"/>
              <a:gd name="T2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" h="9">
                <a:moveTo>
                  <a:pt x="19" y="9"/>
                </a:moveTo>
                <a:lnTo>
                  <a:pt x="19" y="9"/>
                </a:lnTo>
                <a:lnTo>
                  <a:pt x="19" y="9"/>
                </a:lnTo>
                <a:lnTo>
                  <a:pt x="19" y="2"/>
                </a:lnTo>
                <a:lnTo>
                  <a:pt x="14" y="0"/>
                </a:lnTo>
                <a:lnTo>
                  <a:pt x="7" y="0"/>
                </a:ln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12" y="4"/>
                </a:lnTo>
                <a:lnTo>
                  <a:pt x="16" y="7"/>
                </a:lnTo>
                <a:lnTo>
                  <a:pt x="19" y="9"/>
                </a:lnTo>
                <a:lnTo>
                  <a:pt x="19" y="9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4945856" y="5781675"/>
            <a:ext cx="0" cy="38100"/>
          </a:xfrm>
          <a:custGeom>
            <a:avLst/>
            <a:gdLst>
              <a:gd name="T0" fmla="*/ 24 h 24"/>
              <a:gd name="T1" fmla="*/ 17 h 24"/>
              <a:gd name="T2" fmla="*/ 17 h 24"/>
              <a:gd name="T3" fmla="*/ 12 h 24"/>
              <a:gd name="T4" fmla="*/ 12 h 24"/>
              <a:gd name="T5" fmla="*/ 0 h 24"/>
              <a:gd name="T6" fmla="*/ 0 h 24"/>
              <a:gd name="T7" fmla="*/ 0 h 24"/>
              <a:gd name="T8" fmla="*/ 12 h 24"/>
              <a:gd name="T9" fmla="*/ 12 h 24"/>
              <a:gd name="T10" fmla="*/ 24 h 24"/>
              <a:gd name="T11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17"/>
                </a:lnTo>
                <a:lnTo>
                  <a:pt x="0" y="17"/>
                </a:ln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4555331" y="5800725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4538663" y="5781675"/>
            <a:ext cx="2381" cy="26988"/>
          </a:xfrm>
          <a:custGeom>
            <a:avLst/>
            <a:gdLst>
              <a:gd name="T0" fmla="*/ 2 w 2"/>
              <a:gd name="T1" fmla="*/ 0 h 17"/>
              <a:gd name="T2" fmla="*/ 0 w 2"/>
              <a:gd name="T3" fmla="*/ 0 h 17"/>
              <a:gd name="T4" fmla="*/ 0 w 2"/>
              <a:gd name="T5" fmla="*/ 12 h 17"/>
              <a:gd name="T6" fmla="*/ 0 w 2"/>
              <a:gd name="T7" fmla="*/ 12 h 17"/>
              <a:gd name="T8" fmla="*/ 0 w 2"/>
              <a:gd name="T9" fmla="*/ 17 h 17"/>
              <a:gd name="T10" fmla="*/ 0 w 2"/>
              <a:gd name="T11" fmla="*/ 17 h 17"/>
              <a:gd name="T12" fmla="*/ 0 w 2"/>
              <a:gd name="T13" fmla="*/ 12 h 17"/>
              <a:gd name="T14" fmla="*/ 0 w 2"/>
              <a:gd name="T15" fmla="*/ 12 h 17"/>
              <a:gd name="T16" fmla="*/ 0 w 2"/>
              <a:gd name="T17" fmla="*/ 10 h 17"/>
              <a:gd name="T18" fmla="*/ 2 w 2"/>
              <a:gd name="T19" fmla="*/ 0 h 17"/>
              <a:gd name="T20" fmla="*/ 2 w 2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" h="17">
                <a:moveTo>
                  <a:pt x="2" y="0"/>
                </a:move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lnTo>
                  <a:pt x="0" y="17"/>
                </a:lnTo>
                <a:lnTo>
                  <a:pt x="0" y="17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4718447" y="5737226"/>
            <a:ext cx="47625" cy="22225"/>
          </a:xfrm>
          <a:custGeom>
            <a:avLst/>
            <a:gdLst>
              <a:gd name="T0" fmla="*/ 21 w 40"/>
              <a:gd name="T1" fmla="*/ 14 h 14"/>
              <a:gd name="T2" fmla="*/ 21 w 40"/>
              <a:gd name="T3" fmla="*/ 14 h 14"/>
              <a:gd name="T4" fmla="*/ 28 w 40"/>
              <a:gd name="T5" fmla="*/ 14 h 14"/>
              <a:gd name="T6" fmla="*/ 35 w 40"/>
              <a:gd name="T7" fmla="*/ 12 h 14"/>
              <a:gd name="T8" fmla="*/ 40 w 40"/>
              <a:gd name="T9" fmla="*/ 7 h 14"/>
              <a:gd name="T10" fmla="*/ 40 w 40"/>
              <a:gd name="T11" fmla="*/ 0 h 14"/>
              <a:gd name="T12" fmla="*/ 40 w 40"/>
              <a:gd name="T13" fmla="*/ 0 h 14"/>
              <a:gd name="T14" fmla="*/ 0 w 40"/>
              <a:gd name="T15" fmla="*/ 0 h 14"/>
              <a:gd name="T16" fmla="*/ 0 w 40"/>
              <a:gd name="T17" fmla="*/ 0 h 14"/>
              <a:gd name="T18" fmla="*/ 5 w 40"/>
              <a:gd name="T19" fmla="*/ 7 h 14"/>
              <a:gd name="T20" fmla="*/ 10 w 40"/>
              <a:gd name="T21" fmla="*/ 12 h 14"/>
              <a:gd name="T22" fmla="*/ 17 w 40"/>
              <a:gd name="T23" fmla="*/ 14 h 14"/>
              <a:gd name="T24" fmla="*/ 21 w 40"/>
              <a:gd name="T25" fmla="*/ 14 h 14"/>
              <a:gd name="T26" fmla="*/ 21 w 40"/>
              <a:gd name="T2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" h="14">
                <a:moveTo>
                  <a:pt x="21" y="14"/>
                </a:moveTo>
                <a:lnTo>
                  <a:pt x="21" y="14"/>
                </a:lnTo>
                <a:lnTo>
                  <a:pt x="28" y="14"/>
                </a:lnTo>
                <a:lnTo>
                  <a:pt x="35" y="12"/>
                </a:lnTo>
                <a:lnTo>
                  <a:pt x="40" y="7"/>
                </a:lnTo>
                <a:lnTo>
                  <a:pt x="40" y="0"/>
                </a:lnTo>
                <a:lnTo>
                  <a:pt x="40" y="0"/>
                </a:lnTo>
                <a:lnTo>
                  <a:pt x="0" y="0"/>
                </a:lnTo>
                <a:lnTo>
                  <a:pt x="0" y="0"/>
                </a:lnTo>
                <a:lnTo>
                  <a:pt x="5" y="7"/>
                </a:lnTo>
                <a:lnTo>
                  <a:pt x="10" y="12"/>
                </a:lnTo>
                <a:lnTo>
                  <a:pt x="17" y="14"/>
                </a:lnTo>
                <a:lnTo>
                  <a:pt x="21" y="14"/>
                </a:lnTo>
                <a:lnTo>
                  <a:pt x="21" y="14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4874419" y="4273550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4649391" y="4344988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842963" y="4418013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862013" y="4429125"/>
            <a:ext cx="0" cy="19050"/>
          </a:xfrm>
          <a:custGeom>
            <a:avLst/>
            <a:gdLst>
              <a:gd name="T0" fmla="*/ 12 h 12"/>
              <a:gd name="T1" fmla="*/ 0 h 12"/>
              <a:gd name="T2" fmla="*/ 0 h 12"/>
              <a:gd name="T3" fmla="*/ 0 h 12"/>
              <a:gd name="T4" fmla="*/ 12 h 12"/>
              <a:gd name="T5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1189435" y="3852863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2040732" y="4429125"/>
            <a:ext cx="27385" cy="19050"/>
          </a:xfrm>
          <a:custGeom>
            <a:avLst/>
            <a:gdLst>
              <a:gd name="T0" fmla="*/ 14 w 23"/>
              <a:gd name="T1" fmla="*/ 0 h 12"/>
              <a:gd name="T2" fmla="*/ 14 w 23"/>
              <a:gd name="T3" fmla="*/ 0 h 12"/>
              <a:gd name="T4" fmla="*/ 23 w 23"/>
              <a:gd name="T5" fmla="*/ 0 h 12"/>
              <a:gd name="T6" fmla="*/ 23 w 23"/>
              <a:gd name="T7" fmla="*/ 0 h 12"/>
              <a:gd name="T8" fmla="*/ 14 w 23"/>
              <a:gd name="T9" fmla="*/ 0 h 12"/>
              <a:gd name="T10" fmla="*/ 14 w 23"/>
              <a:gd name="T11" fmla="*/ 0 h 12"/>
              <a:gd name="T12" fmla="*/ 9 w 23"/>
              <a:gd name="T13" fmla="*/ 3 h 12"/>
              <a:gd name="T14" fmla="*/ 5 w 23"/>
              <a:gd name="T15" fmla="*/ 7 h 12"/>
              <a:gd name="T16" fmla="*/ 0 w 23"/>
              <a:gd name="T17" fmla="*/ 12 h 12"/>
              <a:gd name="T18" fmla="*/ 0 w 23"/>
              <a:gd name="T19" fmla="*/ 12 h 12"/>
              <a:gd name="T20" fmla="*/ 0 w 23"/>
              <a:gd name="T21" fmla="*/ 12 h 12"/>
              <a:gd name="T22" fmla="*/ 5 w 23"/>
              <a:gd name="T23" fmla="*/ 10 h 12"/>
              <a:gd name="T24" fmla="*/ 9 w 23"/>
              <a:gd name="T25" fmla="*/ 7 h 12"/>
              <a:gd name="T26" fmla="*/ 12 w 23"/>
              <a:gd name="T27" fmla="*/ 3 h 12"/>
              <a:gd name="T28" fmla="*/ 14 w 23"/>
              <a:gd name="T29" fmla="*/ 0 h 12"/>
              <a:gd name="T30" fmla="*/ 14 w 23"/>
              <a:gd name="T3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" h="12">
                <a:moveTo>
                  <a:pt x="14" y="0"/>
                </a:moveTo>
                <a:lnTo>
                  <a:pt x="14" y="0"/>
                </a:lnTo>
                <a:lnTo>
                  <a:pt x="23" y="0"/>
                </a:lnTo>
                <a:lnTo>
                  <a:pt x="23" y="0"/>
                </a:lnTo>
                <a:lnTo>
                  <a:pt x="14" y="0"/>
                </a:lnTo>
                <a:lnTo>
                  <a:pt x="14" y="0"/>
                </a:lnTo>
                <a:lnTo>
                  <a:pt x="9" y="3"/>
                </a:lnTo>
                <a:lnTo>
                  <a:pt x="5" y="7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5" y="10"/>
                </a:lnTo>
                <a:lnTo>
                  <a:pt x="9" y="7"/>
                </a:lnTo>
                <a:lnTo>
                  <a:pt x="12" y="3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984647" y="5072063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5450681" y="6399213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5594747" y="4787900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7" name="標題 3"/>
          <p:cNvSpPr txBox="1">
            <a:spLocks/>
          </p:cNvSpPr>
          <p:nvPr/>
        </p:nvSpPr>
        <p:spPr>
          <a:xfrm>
            <a:off x="3126232" y="493299"/>
            <a:ext cx="5108378" cy="18256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all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只有顏損者</a:t>
            </a:r>
            <a:endParaRPr kumimoji="0" lang="en-US" altLang="zh-TW" sz="4800" b="1" i="0" u="none" strike="noStrike" kern="1200" cap="all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all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會被以貌取人嗎？</a:t>
            </a:r>
          </a:p>
        </p:txBody>
      </p:sp>
      <p:sp>
        <p:nvSpPr>
          <p:cNvPr id="4" name="AutoShape 2" descr="ãå¡é æµè¡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AutoShape 4" descr="ãå¡é æµè¡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AutoShape 6" descr="ãå¡é æµè¡ãçåçæå°çµæ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3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5387" y="-42068"/>
            <a:ext cx="2533763" cy="25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6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59" grpId="0" animBg="1"/>
      <p:bldP spid="63" grpId="0" animBg="1"/>
      <p:bldP spid="68" grpId="0" animBg="1"/>
      <p:bldP spid="73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3" grpId="0" animBg="1"/>
      <p:bldP spid="85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2254" y="0"/>
            <a:ext cx="91762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-32254" y="19888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zh-TW" altLang="en-US" sz="4000" b="1" dirty="0">
                <a:solidFill>
                  <a:srgbClr val="FF6B6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如何實踐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臉部平權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67188" l="35840" r="67773">
                        <a14:foregroundMark x1="50000" y1="37760" x2="50000" y2="37760"/>
                        <a14:foregroundMark x1="45410" y1="30990" x2="45410" y2="30990"/>
                        <a14:foregroundMark x1="48926" y1="22786" x2="48926" y2="22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35" t="6316" r="31579" b="32398"/>
          <a:stretch/>
        </p:blipFill>
        <p:spPr>
          <a:xfrm>
            <a:off x="2967619" y="2654969"/>
            <a:ext cx="3144253" cy="4203031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358441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023"/>
            <a:ext cx="6084168" cy="955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5" rIns="91429" bIns="45715" anchor="ctr"/>
          <a:lstStyle>
            <a:lvl1pPr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Char char="u"/>
              <a:defRPr kumimoji="1" sz="34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SzPct val="7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95000"/>
              <a:buFont typeface="Wingdings" pitchFamily="2" charset="2"/>
              <a:buChar char="w"/>
              <a:defRPr kumimoji="1" sz="26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與不一樣相處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---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F91AA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三不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三要</a:t>
            </a:r>
            <a:endParaRPr kumimoji="1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3B3B3B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>
            <a:hlinkClick r:id="" action="ppaction://noaction" highlightClick="1"/>
          </p:cNvPr>
          <p:cNvSpPr txBox="1"/>
          <p:nvPr/>
        </p:nvSpPr>
        <p:spPr>
          <a:xfrm>
            <a:off x="1513832" y="958544"/>
            <a:ext cx="7427426" cy="6942118"/>
          </a:xfrm>
          <a:prstGeom prst="foldedCorner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Wingdings"/>
              </a:rPr>
              <a:t>不要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盯著看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多看兩眼會讓顏損朋友不舒服，建議你，看過一眼就算了，就像你對任何迎面而來的人一樣，這就是一種尊重哦！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Wingdings"/>
              </a:rPr>
              <a:t>不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要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問敏感問題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簡單的點頭招呼、話家常就足夠。如果我們真的要表達友善，請先忍住心頭的好奇，讓對方先熟悉你再說吧！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Wingdings"/>
              </a:rPr>
              <a:t>不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要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給建議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除非他自己詢問，否則不要貿然給建議。給建議這樣的舉止，可能只是提醒他們「你需要幫助，因為你長得不一樣」。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-249063" y="4281804"/>
            <a:ext cx="1884089" cy="1598401"/>
            <a:chOff x="1539876" y="1222376"/>
            <a:chExt cx="2574060" cy="2134616"/>
          </a:xfrm>
        </p:grpSpPr>
        <p:pic>
          <p:nvPicPr>
            <p:cNvPr id="13" name="圖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76" y="1222376"/>
              <a:ext cx="2574060" cy="213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禁止標誌 13"/>
            <p:cNvSpPr/>
            <p:nvPr/>
          </p:nvSpPr>
          <p:spPr bwMode="auto">
            <a:xfrm>
              <a:off x="2284764" y="1688169"/>
              <a:ext cx="1084283" cy="1107916"/>
            </a:xfrm>
            <a:prstGeom prst="noSmoking">
              <a:avLst/>
            </a:prstGeom>
            <a:solidFill>
              <a:srgbClr val="FF0000">
                <a:alpha val="7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Rockwell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-94957" y="2716433"/>
            <a:ext cx="1534546" cy="1281538"/>
            <a:chOff x="1656227" y="1219200"/>
            <a:chExt cx="2923357" cy="2739800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227" y="1219200"/>
              <a:ext cx="2923357" cy="27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禁止標誌 16"/>
            <p:cNvSpPr/>
            <p:nvPr/>
          </p:nvSpPr>
          <p:spPr bwMode="auto">
            <a:xfrm>
              <a:off x="2520951" y="2082801"/>
              <a:ext cx="1676400" cy="1593850"/>
            </a:xfrm>
            <a:prstGeom prst="noSmoking">
              <a:avLst/>
            </a:prstGeom>
            <a:solidFill>
              <a:srgbClr val="FF0000">
                <a:alpha val="7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Rockwell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8" name="群組 23"/>
          <p:cNvGrpSpPr>
            <a:grpSpLocks/>
          </p:cNvGrpSpPr>
          <p:nvPr/>
        </p:nvGrpSpPr>
        <p:grpSpPr bwMode="auto">
          <a:xfrm>
            <a:off x="78339" y="1180914"/>
            <a:ext cx="1315516" cy="1032305"/>
            <a:chOff x="-23253" y="-228556"/>
            <a:chExt cx="2699826" cy="1857356"/>
          </a:xfrm>
        </p:grpSpPr>
        <p:pic>
          <p:nvPicPr>
            <p:cNvPr id="19" name="圖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253" y="-228556"/>
              <a:ext cx="2699826" cy="1857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禁止標誌 19"/>
            <p:cNvSpPr/>
            <p:nvPr/>
          </p:nvSpPr>
          <p:spPr bwMode="auto">
            <a:xfrm>
              <a:off x="656769" y="45054"/>
              <a:ext cx="1300526" cy="1290814"/>
            </a:xfrm>
            <a:prstGeom prst="noSmoking">
              <a:avLst/>
            </a:prstGeom>
            <a:solidFill>
              <a:srgbClr val="FF0000">
                <a:alpha val="7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Rockwell"/>
                <a:ea typeface="標楷體" panose="03000509000000000000" pitchFamily="65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04244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3023"/>
            <a:ext cx="6099471" cy="955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5" rIns="91429" bIns="45715" anchor="ctr"/>
          <a:lstStyle>
            <a:lvl1pPr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Char char="u"/>
              <a:defRPr kumimoji="1" sz="34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SzPct val="7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95000"/>
              <a:buFont typeface="Wingdings" pitchFamily="2" charset="2"/>
              <a:buChar char="w"/>
              <a:defRPr kumimoji="1" sz="26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與不一樣相處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---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三不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F91AA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三要</a:t>
            </a:r>
            <a:endParaRPr kumimoji="1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EF91AA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21">
            <a:hlinkClick r:id="" action="ppaction://noaction" highlightClick="1"/>
          </p:cNvPr>
          <p:cNvSpPr txBox="1"/>
          <p:nvPr/>
        </p:nvSpPr>
        <p:spPr>
          <a:xfrm>
            <a:off x="1442543" y="958544"/>
            <a:ext cx="7707437" cy="6048672"/>
          </a:xfrm>
          <a:prstGeom prst="foldedCorner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Wingdings"/>
              </a:rPr>
              <a:t>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要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有平常心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顏損朋友最困擾的就是他不可抹滅的記號，他們本身也很討厭被別人特殊化，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F91AA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所以把他們當成普通人即可</a:t>
            </a:r>
            <a:endParaRPr kumimoji="0" lang="en-US" altLang="zh-TW" sz="2800" b="1" i="0" u="sng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Wingdings"/>
              </a:rPr>
              <a:t>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要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有同理心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試想，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F91AA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如果我們就是顏損者，會希望別人怎麼對待？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試著同理他們的狀況，就比較能理解和體諒。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Wingdings"/>
              </a:rPr>
              <a:t>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要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有耐心與愛心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和顏損朋友相處，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F91AA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試著了解他，也分享你自己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；就跟一般朋友往來一樣，找出共同的興趣、話題。</a:t>
            </a:r>
          </a:p>
        </p:txBody>
      </p:sp>
      <p:pic>
        <p:nvPicPr>
          <p:cNvPr id="2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37111" r="64615" b="36885"/>
          <a:stretch>
            <a:fillRect/>
          </a:stretch>
        </p:blipFill>
        <p:spPr bwMode="auto">
          <a:xfrm>
            <a:off x="7643689" y="458847"/>
            <a:ext cx="13208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5456238"/>
            <a:ext cx="10842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4"/>
          <p:cNvGrpSpPr>
            <a:grpSpLocks/>
          </p:cNvGrpSpPr>
          <p:nvPr/>
        </p:nvGrpSpPr>
        <p:grpSpPr bwMode="auto">
          <a:xfrm>
            <a:off x="-107950" y="2533650"/>
            <a:ext cx="1427163" cy="2119313"/>
            <a:chOff x="-108520" y="2533823"/>
            <a:chExt cx="1427163" cy="2119313"/>
          </a:xfrm>
        </p:grpSpPr>
        <p:pic>
          <p:nvPicPr>
            <p:cNvPr id="26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3" t="12787" r="62897" b="56313"/>
            <a:stretch>
              <a:fillRect/>
            </a:stretch>
          </p:blipFill>
          <p:spPr bwMode="auto">
            <a:xfrm>
              <a:off x="-108520" y="2533823"/>
              <a:ext cx="1427163" cy="211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直線接點 3"/>
            <p:cNvCxnSpPr>
              <a:cxnSpLocks noChangeShapeType="1"/>
            </p:cNvCxnSpPr>
            <p:nvPr/>
          </p:nvCxnSpPr>
          <p:spPr bwMode="auto">
            <a:xfrm>
              <a:off x="0" y="4437112"/>
              <a:ext cx="131864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2325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2254" y="0"/>
            <a:ext cx="91762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-16127" y="18779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什麼是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臉部平權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22" b="57031" l="31348" r="67285">
                        <a14:foregroundMark x1="62305" y1="29167" x2="62305" y2="29167"/>
                        <a14:foregroundMark x1="62695" y1="43229" x2="62695" y2="43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7" t="17566" r="30635" b="38413"/>
          <a:stretch/>
        </p:blipFill>
        <p:spPr>
          <a:xfrm>
            <a:off x="2794000" y="2708920"/>
            <a:ext cx="3556000" cy="3018971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10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01120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-1" r="2598" b="-271"/>
          <a:stretch/>
        </p:blipFill>
        <p:spPr>
          <a:xfrm>
            <a:off x="0" y="0"/>
            <a:ext cx="9144000" cy="6885384"/>
          </a:xfrm>
        </p:spPr>
      </p:pic>
      <p:sp>
        <p:nvSpPr>
          <p:cNvPr id="3" name="矩形 2"/>
          <p:cNvSpPr/>
          <p:nvPr/>
        </p:nvSpPr>
        <p:spPr bwMode="auto">
          <a:xfrm>
            <a:off x="251520" y="404664"/>
            <a:ext cx="8568952" cy="998687"/>
          </a:xfrm>
          <a:prstGeom prst="rect">
            <a:avLst/>
          </a:prstGeom>
          <a:solidFill>
            <a:srgbClr val="FFFA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87524" y="5085184"/>
            <a:ext cx="8568952" cy="998687"/>
          </a:xfrm>
          <a:prstGeom prst="rect">
            <a:avLst/>
          </a:prstGeom>
          <a:solidFill>
            <a:srgbClr val="FFFA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068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4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id="{F2CCDAA0-6549-558C-4B72-43E8AE450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7" r="17979"/>
          <a:stretch>
            <a:fillRect/>
          </a:stretch>
        </p:blipFill>
        <p:spPr bwMode="auto">
          <a:xfrm>
            <a:off x="1" y="1152430"/>
            <a:ext cx="9144000" cy="693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五邊形 9"/>
          <p:cNvSpPr/>
          <p:nvPr/>
        </p:nvSpPr>
        <p:spPr>
          <a:xfrm>
            <a:off x="0" y="1"/>
            <a:ext cx="5004048" cy="1196751"/>
          </a:xfrm>
          <a:prstGeom prst="homePlat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B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播放臉部平權租屋篇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  <a:hlinkClick r:id="rId5"/>
              </a:rPr>
              <a:t>https://bit.ly/3spIfND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9276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2254" y="0"/>
            <a:ext cx="91762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-32254" y="18779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zh-TW" altLang="en-US" sz="4800" b="1" dirty="0">
                <a:solidFill>
                  <a:srgbClr val="FF6B6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為什麼要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臉部平權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922" b="57031" l="31348" r="67285">
                        <a14:foregroundMark x1="62305" y1="29167" x2="62305" y2="29167"/>
                        <a14:foregroundMark x1="62695" y1="43229" x2="62695" y2="43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7" t="17566" r="30635" b="38413"/>
          <a:stretch/>
        </p:blipFill>
        <p:spPr>
          <a:xfrm>
            <a:off x="2794000" y="2708920"/>
            <a:ext cx="3556000" cy="3018971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13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8416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8600" y="29482"/>
            <a:ext cx="9172600" cy="6828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-28599" y="4005064"/>
            <a:ext cx="9172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服務</a:t>
            </a:r>
            <a:r>
              <a:rPr kumimoji="1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F91AA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燒傷朋友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和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顏損朋友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的社福組織</a:t>
            </a:r>
          </a:p>
        </p:txBody>
      </p:sp>
      <p:pic>
        <p:nvPicPr>
          <p:cNvPr id="5" name="圖片版面配置區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67" r="-18267"/>
          <a:stretch/>
        </p:blipFill>
        <p:spPr>
          <a:xfrm>
            <a:off x="6012160" y="2708920"/>
            <a:ext cx="2736304" cy="11112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708919"/>
            <a:ext cx="5913116" cy="11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17181" y="413348"/>
            <a:ext cx="5234409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認識燒燙傷</a:t>
            </a:r>
            <a:endParaRPr kumimoji="1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燒燙傷好不方便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4359" y="1882247"/>
            <a:ext cx="7956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zh-TW" altLang="zh-TW" sz="23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  </a:t>
            </a:r>
            <a:r>
              <a:rPr kumimoji="0" lang="zh-TW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嚴重的燒傷，經常會造成疤痕的增生與攣縮，進而造成肢體發生障礙，失去處理日常生活的能力。</a:t>
            </a:r>
            <a:endParaRPr kumimoji="0" lang="zh-TW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7504" y="3064644"/>
            <a:ext cx="3168352" cy="2913847"/>
            <a:chOff x="172855" y="3064644"/>
            <a:chExt cx="3168352" cy="2913847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79512" y="3064644"/>
              <a:ext cx="31616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8651"/>
                </a:buClr>
                <a:buSzPct val="76000"/>
                <a:buFont typeface="Wingdings 3" panose="05040102010807070707" pitchFamily="18" charset="2"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"/>
                  <a:sym typeface="Wingdings" panose="05000000000000000000" pitchFamily="2" charset="2"/>
                </a:rPr>
                <a:t>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"/>
                </a:rPr>
                <a:t>疤痕增生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"/>
                </a:rPr>
                <a:t>(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"/>
                </a:rPr>
                <a:t>痛、癢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"/>
                </a:rPr>
                <a:t>)</a:t>
              </a:r>
              <a:endPara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  <a:sym typeface="Wingdings 3" panose="05040102010807070707" pitchFamily="18" charset="2"/>
              </a:endParaRP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172855" y="3511500"/>
              <a:ext cx="2826882" cy="2466991"/>
              <a:chOff x="815338" y="3449315"/>
              <a:chExt cx="3529781" cy="3148037"/>
            </a:xfrm>
          </p:grpSpPr>
          <p:pic>
            <p:nvPicPr>
              <p:cNvPr id="18" name="Picture 10" descr="A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15338" y="3449315"/>
                <a:ext cx="3529781" cy="314803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6" name="文字方塊 15"/>
              <p:cNvSpPr txBox="1"/>
              <p:nvPr/>
            </p:nvSpPr>
            <p:spPr>
              <a:xfrm>
                <a:off x="1248081" y="6075788"/>
                <a:ext cx="2664296" cy="353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圖片來源：陽光基金會</a:t>
                </a:r>
              </a:p>
            </p:txBody>
          </p:sp>
        </p:grpSp>
      </p:grpSp>
      <p:grpSp>
        <p:nvGrpSpPr>
          <p:cNvPr id="9" name="群組 8"/>
          <p:cNvGrpSpPr/>
          <p:nvPr/>
        </p:nvGrpSpPr>
        <p:grpSpPr>
          <a:xfrm>
            <a:off x="6039175" y="3050961"/>
            <a:ext cx="2952328" cy="2898319"/>
            <a:chOff x="6104526" y="3050961"/>
            <a:chExt cx="2952328" cy="2898319"/>
          </a:xfrm>
        </p:grpSpPr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6104526" y="3050961"/>
              <a:ext cx="29523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8651"/>
                </a:buClr>
                <a:buSzPct val="76000"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不能流汗容易中暑</a:t>
              </a:r>
              <a:endPara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  <a:sym typeface="Wingdings 3" panose="05040102010807070707" pitchFamily="18" charset="2"/>
              </a:endParaRPr>
            </a:p>
          </p:txBody>
        </p:sp>
        <p:pic>
          <p:nvPicPr>
            <p:cNvPr id="21" name="Picture 4" descr="http://pic.pimg.tw/cwwany/1376627178-2682621275.jpg?v=137662717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68226" y="3531683"/>
              <a:ext cx="2417597" cy="24175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群組 10"/>
          <p:cNvGrpSpPr/>
          <p:nvPr/>
        </p:nvGrpSpPr>
        <p:grpSpPr>
          <a:xfrm>
            <a:off x="3172237" y="3053448"/>
            <a:ext cx="2695909" cy="2939685"/>
            <a:chOff x="3172237" y="3053448"/>
            <a:chExt cx="2695909" cy="2939685"/>
          </a:xfrm>
        </p:grpSpPr>
        <p:grpSp>
          <p:nvGrpSpPr>
            <p:cNvPr id="3" name="群組 2"/>
            <p:cNvGrpSpPr/>
            <p:nvPr/>
          </p:nvGrpSpPr>
          <p:grpSpPr>
            <a:xfrm>
              <a:off x="3172237" y="3053448"/>
              <a:ext cx="2251898" cy="2795569"/>
              <a:chOff x="5064837" y="3135789"/>
              <a:chExt cx="2907883" cy="3159654"/>
            </a:xfrm>
          </p:grpSpPr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5064837" y="3135789"/>
                <a:ext cx="2802285" cy="521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88651"/>
                  </a:buClr>
                  <a:buSzPct val="76000"/>
                  <a:buFont typeface="Wingdings 3" panose="05040102010807070707" pitchFamily="18" charset="2"/>
                  <a:buNone/>
                  <a:tabLst/>
                  <a:defRPr/>
                </a:pPr>
                <a:r>
                  <a:rPr kumimoji="0" lang="zh-TW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細圓體"/>
                    <a:sym typeface="Wingdings" panose="05000000000000000000" pitchFamily="2" charset="2"/>
                  </a:rPr>
                  <a:t>      </a:t>
                </a:r>
                <a:r>
                  <a:rPr kumimoji="0" lang="zh-TW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細圓體"/>
                  </a:rPr>
                  <a:t>疤痕攣縮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"/>
                  <a:sym typeface="Wingdings 3" panose="05040102010807070707" pitchFamily="18" charset="2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5308424" y="5981507"/>
                <a:ext cx="2664296" cy="313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圖片來源：陽光基金會</a:t>
                </a:r>
              </a:p>
            </p:txBody>
          </p:sp>
        </p:grpSp>
        <p:pic>
          <p:nvPicPr>
            <p:cNvPr id="22" name="Picture 8" descr="燒傷2">
              <a:extLst>
                <a:ext uri="{FF2B5EF4-FFF2-40B4-BE49-F238E27FC236}">
                  <a16:creationId xmlns:a16="http://schemas.microsoft.com/office/drawing/2014/main" id="{57103B10-E1D3-7845-9CF9-3D35D71C3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515113"/>
              <a:ext cx="2592290" cy="24780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0748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9388" y="430213"/>
            <a:ext cx="53276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打敗「疤痕攣縮」</a:t>
            </a:r>
            <a:endParaRPr kumimoji="1" lang="en-US" altLang="zh-TW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要做</a:t>
            </a:r>
            <a:r>
              <a:rPr kumimoji="1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關節伸展</a:t>
            </a:r>
            <a:r>
              <a:rPr kumimoji="1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運動</a:t>
            </a:r>
          </a:p>
        </p:txBody>
      </p:sp>
      <p:pic>
        <p:nvPicPr>
          <p:cNvPr id="12" name="Picture 10" descr="ser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734269"/>
            <a:ext cx="3087688" cy="479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087563"/>
            <a:ext cx="5445125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611560" y="60212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圖片來源：陽光基金會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851920" y="570458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圖片來源：陽光基金會</a:t>
            </a:r>
          </a:p>
        </p:txBody>
      </p:sp>
    </p:spTree>
    <p:extLst>
      <p:ext uri="{BB962C8B-B14F-4D97-AF65-F5344CB8AC3E}">
        <p14:creationId xmlns:p14="http://schemas.microsoft.com/office/powerpoint/2010/main" val="228025244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7150" y="352425"/>
            <a:ext cx="53625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打敗「疤痕增生」</a:t>
            </a:r>
            <a:endParaRPr kumimoji="1" lang="en-US" altLang="zh-TW" sz="4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要</a:t>
            </a:r>
            <a:r>
              <a:rPr kumimoji="1" lang="zh-TW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穿壓力衣</a:t>
            </a:r>
          </a:p>
        </p:txBody>
      </p:sp>
      <p:pic>
        <p:nvPicPr>
          <p:cNvPr id="6" name="Picture 2" descr="DSCF00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980" y="1700808"/>
            <a:ext cx="3455988" cy="432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DSCF0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1742263"/>
            <a:ext cx="3381987" cy="427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字方塊 10"/>
          <p:cNvSpPr txBox="1"/>
          <p:nvPr/>
        </p:nvSpPr>
        <p:spPr>
          <a:xfrm>
            <a:off x="2700338" y="5876925"/>
            <a:ext cx="3887787" cy="784225"/>
          </a:xfrm>
          <a:prstGeom prst="roundRect">
            <a:avLst/>
          </a:prstGeom>
          <a:solidFill>
            <a:srgbClr val="080808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一天須穿戴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</a:t>
            </a: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小時以上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368190" y="550759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圖片來源：陽光基金會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453827" y="55079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圖片來源：陽光基金會</a:t>
            </a:r>
          </a:p>
        </p:txBody>
      </p:sp>
    </p:spTree>
    <p:extLst>
      <p:ext uri="{BB962C8B-B14F-4D97-AF65-F5344CB8AC3E}">
        <p14:creationId xmlns:p14="http://schemas.microsoft.com/office/powerpoint/2010/main" val="3400243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臉部平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陽光-臉部平權">
  <a:themeElements>
    <a:clrScheme name="臉平LOGO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EF91AA"/>
      </a:accent1>
      <a:accent2>
        <a:srgbClr val="45BFD8"/>
      </a:accent2>
      <a:accent3>
        <a:srgbClr val="8CC66D"/>
      </a:accent3>
      <a:accent4>
        <a:srgbClr val="F5A95A"/>
      </a:accent4>
      <a:accent5>
        <a:srgbClr val="1694B2"/>
      </a:accent5>
      <a:accent6>
        <a:srgbClr val="EABD00"/>
      </a:accent6>
      <a:hlink>
        <a:srgbClr val="2EA59D"/>
      </a:hlink>
      <a:folHlink>
        <a:srgbClr val="1F6E68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預設簡報設計">
  <a:themeElements>
    <a:clrScheme name="模組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臉部平權</Template>
  <TotalTime>7490</TotalTime>
  <Words>590</Words>
  <Application>Microsoft Macintosh PowerPoint</Application>
  <PresentationFormat>如螢幕大小 (4:3)</PresentationFormat>
  <Paragraphs>68</Paragraphs>
  <Slides>16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16</vt:i4>
      </vt:variant>
    </vt:vector>
  </HeadingPairs>
  <TitlesOfParts>
    <vt:vector size="32" baseType="lpstr">
      <vt:lpstr>微軟正黑體</vt:lpstr>
      <vt:lpstr>標楷體</vt:lpstr>
      <vt:lpstr>Arial</vt:lpstr>
      <vt:lpstr>Calibri</vt:lpstr>
      <vt:lpstr>Century Gothic</vt:lpstr>
      <vt:lpstr>Rockwell</vt:lpstr>
      <vt:lpstr>Tahoma</vt:lpstr>
      <vt:lpstr>Ubuntu</vt:lpstr>
      <vt:lpstr>Ubuntu Medium</vt:lpstr>
      <vt:lpstr>Wingdings</vt:lpstr>
      <vt:lpstr>Wingdings 3</vt:lpstr>
      <vt:lpstr>臉部平權</vt:lpstr>
      <vt:lpstr>Arcturus - Colored Background</vt:lpstr>
      <vt:lpstr>3_Arcturus - Colored Background</vt:lpstr>
      <vt:lpstr>1_陽光-臉部平權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黃一翔 Xiang Haung</dc:creator>
  <cp:lastModifiedBy>黃一翔 Xiang Haung</cp:lastModifiedBy>
  <cp:revision>348</cp:revision>
  <dcterms:created xsi:type="dcterms:W3CDTF">2018-04-24T02:22:22Z</dcterms:created>
  <dcterms:modified xsi:type="dcterms:W3CDTF">2024-08-27T01:45:47Z</dcterms:modified>
</cp:coreProperties>
</file>